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notesSlides/notesSlide7.xml" ContentType="application/vnd.openxmlformats-officedocument.presentationml.notesSlide+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notesSlides/notesSlide19.xml" ContentType="application/vnd.openxmlformats-officedocument.presentationml.notesSlid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notesSlides/notesSlide21.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4"/>
  </p:notesMasterIdLst>
  <p:sldIdLst>
    <p:sldId id="256" r:id="rId2"/>
    <p:sldId id="257" r:id="rId3"/>
    <p:sldId id="258" r:id="rId4"/>
    <p:sldId id="275" r:id="rId5"/>
    <p:sldId id="260" r:id="rId6"/>
    <p:sldId id="274" r:id="rId7"/>
    <p:sldId id="259" r:id="rId8"/>
    <p:sldId id="271" r:id="rId9"/>
    <p:sldId id="272" r:id="rId10"/>
    <p:sldId id="279" r:id="rId11"/>
    <p:sldId id="280" r:id="rId12"/>
    <p:sldId id="281" r:id="rId13"/>
    <p:sldId id="270" r:id="rId14"/>
    <p:sldId id="261" r:id="rId15"/>
    <p:sldId id="277" r:id="rId16"/>
    <p:sldId id="273" r:id="rId17"/>
    <p:sldId id="266" r:id="rId18"/>
    <p:sldId id="269" r:id="rId19"/>
    <p:sldId id="282" r:id="rId20"/>
    <p:sldId id="262" r:id="rId21"/>
    <p:sldId id="263"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70" autoAdjust="0"/>
  </p:normalViewPr>
  <p:slideViewPr>
    <p:cSldViewPr>
      <p:cViewPr varScale="1">
        <p:scale>
          <a:sx n="78" d="100"/>
          <a:sy n="78" d="100"/>
        </p:scale>
        <p:origin x="-15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REU\Presentations\Final\Content\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Sheet1!$C$2</c:f>
              <c:strCache>
                <c:ptCount val="1"/>
                <c:pt idx="0">
                  <c:v>Pre</c:v>
                </c:pt>
              </c:strCache>
            </c:strRef>
          </c:tx>
          <c:val>
            <c:numRef>
              <c:f>Sheet1!$C$3:$C$23</c:f>
              <c:numCache>
                <c:formatCode>General</c:formatCode>
                <c:ptCount val="21"/>
                <c:pt idx="0">
                  <c:v>8.3333333333333321</c:v>
                </c:pt>
                <c:pt idx="1">
                  <c:v>30.555555555555554</c:v>
                </c:pt>
                <c:pt idx="2">
                  <c:v>36.111111111111107</c:v>
                </c:pt>
                <c:pt idx="3">
                  <c:v>36.111111111111107</c:v>
                </c:pt>
                <c:pt idx="4">
                  <c:v>38.888888888888886</c:v>
                </c:pt>
                <c:pt idx="5">
                  <c:v>38.888888888888886</c:v>
                </c:pt>
                <c:pt idx="6">
                  <c:v>44.444444444444429</c:v>
                </c:pt>
                <c:pt idx="7">
                  <c:v>44.444444444444429</c:v>
                </c:pt>
                <c:pt idx="8">
                  <c:v>44.444444444444429</c:v>
                </c:pt>
                <c:pt idx="9">
                  <c:v>44.444444444444436</c:v>
                </c:pt>
                <c:pt idx="10">
                  <c:v>47.222222222222221</c:v>
                </c:pt>
                <c:pt idx="11">
                  <c:v>47.222222222222221</c:v>
                </c:pt>
                <c:pt idx="12">
                  <c:v>47.222222222222221</c:v>
                </c:pt>
                <c:pt idx="13">
                  <c:v>47.222222222222221</c:v>
                </c:pt>
                <c:pt idx="14">
                  <c:v>52.777777777777779</c:v>
                </c:pt>
                <c:pt idx="15">
                  <c:v>58.333333333333336</c:v>
                </c:pt>
                <c:pt idx="16">
                  <c:v>58.333333333333336</c:v>
                </c:pt>
                <c:pt idx="17">
                  <c:v>61.111111111111107</c:v>
                </c:pt>
                <c:pt idx="18">
                  <c:v>63.888888888888886</c:v>
                </c:pt>
                <c:pt idx="19">
                  <c:v>63.888888888888886</c:v>
                </c:pt>
                <c:pt idx="20">
                  <c:v>66.666666666666657</c:v>
                </c:pt>
              </c:numCache>
            </c:numRef>
          </c:val>
        </c:ser>
        <c:ser>
          <c:idx val="1"/>
          <c:order val="1"/>
          <c:tx>
            <c:strRef>
              <c:f>Sheet1!$D$2</c:f>
              <c:strCache>
                <c:ptCount val="1"/>
                <c:pt idx="0">
                  <c:v>Post</c:v>
                </c:pt>
              </c:strCache>
            </c:strRef>
          </c:tx>
          <c:val>
            <c:numRef>
              <c:f>Sheet1!$D$3:$D$23</c:f>
              <c:numCache>
                <c:formatCode>General</c:formatCode>
                <c:ptCount val="21"/>
                <c:pt idx="0">
                  <c:v>13.888888888888889</c:v>
                </c:pt>
                <c:pt idx="1">
                  <c:v>38.888888888888886</c:v>
                </c:pt>
                <c:pt idx="2">
                  <c:v>38.888888888888886</c:v>
                </c:pt>
                <c:pt idx="3">
                  <c:v>52.777777777777779</c:v>
                </c:pt>
                <c:pt idx="4">
                  <c:v>47.222222222222221</c:v>
                </c:pt>
                <c:pt idx="5">
                  <c:v>50</c:v>
                </c:pt>
                <c:pt idx="6">
                  <c:v>47.222222222222221</c:v>
                </c:pt>
                <c:pt idx="7">
                  <c:v>52.777777777777779</c:v>
                </c:pt>
                <c:pt idx="8">
                  <c:v>30.555555555555554</c:v>
                </c:pt>
                <c:pt idx="9">
                  <c:v>58.333333333333336</c:v>
                </c:pt>
                <c:pt idx="10">
                  <c:v>83.333333333333329</c:v>
                </c:pt>
                <c:pt idx="11">
                  <c:v>80.555555555555529</c:v>
                </c:pt>
                <c:pt idx="12">
                  <c:v>41.666666666666657</c:v>
                </c:pt>
                <c:pt idx="13">
                  <c:v>58.333333333333336</c:v>
                </c:pt>
                <c:pt idx="14">
                  <c:v>47.222222222222221</c:v>
                </c:pt>
                <c:pt idx="15">
                  <c:v>61.111111111111107</c:v>
                </c:pt>
                <c:pt idx="16">
                  <c:v>66.666666666666657</c:v>
                </c:pt>
                <c:pt idx="17">
                  <c:v>100</c:v>
                </c:pt>
                <c:pt idx="18">
                  <c:v>91.666666666666657</c:v>
                </c:pt>
                <c:pt idx="19">
                  <c:v>91.666666666666657</c:v>
                </c:pt>
                <c:pt idx="20">
                  <c:v>66.666666666666657</c:v>
                </c:pt>
              </c:numCache>
            </c:numRef>
          </c:val>
        </c:ser>
        <c:axId val="125268352"/>
        <c:axId val="125269888"/>
      </c:barChart>
      <c:catAx>
        <c:axId val="125268352"/>
        <c:scaling>
          <c:orientation val="minMax"/>
        </c:scaling>
        <c:axPos val="b"/>
        <c:tickLblPos val="nextTo"/>
        <c:crossAx val="125269888"/>
        <c:crosses val="autoZero"/>
        <c:auto val="1"/>
        <c:lblAlgn val="ctr"/>
        <c:lblOffset val="100"/>
      </c:catAx>
      <c:valAx>
        <c:axId val="125269888"/>
        <c:scaling>
          <c:orientation val="minMax"/>
        </c:scaling>
        <c:axPos val="l"/>
        <c:majorGridlines/>
        <c:numFmt formatCode="General" sourceLinked="1"/>
        <c:tickLblPos val="nextTo"/>
        <c:crossAx val="125268352"/>
        <c:crosses val="autoZero"/>
        <c:crossBetween val="between"/>
      </c:valAx>
    </c:plotArea>
    <c:legend>
      <c:legendPos val="r"/>
      <c:layout/>
    </c:legend>
    <c:plotVisOnly val="1"/>
  </c:chart>
  <c:externalData r:id="rId1"/>
</c:chartSpace>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8.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84F5DC-63A1-4F06-B189-278A7E9F500A}"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en-US"/>
        </a:p>
      </dgm:t>
    </dgm:pt>
    <dgm:pt modelId="{92A24A21-F4A8-4C08-A7C6-DA7E48EA00EB}">
      <dgm:prSet/>
      <dgm:spPr/>
      <dgm:t>
        <a:bodyPr/>
        <a:lstStyle/>
        <a:p>
          <a:pPr rtl="0"/>
          <a:r>
            <a:rPr lang="en-US" dirty="0" smtClean="0"/>
            <a:t>Virtual Bead Loom</a:t>
          </a:r>
          <a:endParaRPr lang="en-US" dirty="0"/>
        </a:p>
      </dgm:t>
    </dgm:pt>
    <dgm:pt modelId="{8735573A-A00C-4937-B0C4-4F87A15E930E}" type="parTrans" cxnId="{9A1CA8BF-B473-4494-8F28-632316CEDB02}">
      <dgm:prSet/>
      <dgm:spPr/>
      <dgm:t>
        <a:bodyPr/>
        <a:lstStyle/>
        <a:p>
          <a:endParaRPr lang="en-US"/>
        </a:p>
      </dgm:t>
    </dgm:pt>
    <dgm:pt modelId="{B2B2674B-E8CB-4C37-9891-C3EDCE317453}" type="sibTrans" cxnId="{9A1CA8BF-B473-4494-8F28-632316CEDB02}">
      <dgm:prSet/>
      <dgm:spPr/>
      <dgm:t>
        <a:bodyPr/>
        <a:lstStyle/>
        <a:p>
          <a:endParaRPr lang="en-US"/>
        </a:p>
      </dgm:t>
    </dgm:pt>
    <dgm:pt modelId="{E184DB87-59F0-4165-A49F-C294436AEB10}">
      <dgm:prSet/>
      <dgm:spPr/>
      <dgm:t>
        <a:bodyPr/>
        <a:lstStyle/>
        <a:p>
          <a:pPr rtl="0"/>
          <a:r>
            <a:rPr lang="en-US" dirty="0" smtClean="0"/>
            <a:t>Create Puzzles</a:t>
          </a:r>
          <a:endParaRPr lang="en-US" dirty="0"/>
        </a:p>
      </dgm:t>
    </dgm:pt>
    <dgm:pt modelId="{7C06ECCA-8144-4A31-A646-8379C43C7D2A}" type="parTrans" cxnId="{EBF5D0B0-30F2-4747-A8F1-7707BE69B5FF}">
      <dgm:prSet/>
      <dgm:spPr/>
      <dgm:t>
        <a:bodyPr/>
        <a:lstStyle/>
        <a:p>
          <a:endParaRPr lang="en-US"/>
        </a:p>
      </dgm:t>
    </dgm:pt>
    <dgm:pt modelId="{7255496D-5429-49E4-8B3F-0A4E426D3EC4}" type="sibTrans" cxnId="{EBF5D0B0-30F2-4747-A8F1-7707BE69B5FF}">
      <dgm:prSet/>
      <dgm:spPr/>
      <dgm:t>
        <a:bodyPr/>
        <a:lstStyle/>
        <a:p>
          <a:endParaRPr lang="en-US"/>
        </a:p>
      </dgm:t>
    </dgm:pt>
    <dgm:pt modelId="{55D5AE0A-C004-45B1-8529-3919B67138D8}">
      <dgm:prSet/>
      <dgm:spPr/>
      <dgm:t>
        <a:bodyPr/>
        <a:lstStyle/>
        <a:p>
          <a:pPr rtl="0"/>
          <a:r>
            <a:rPr lang="en-US" dirty="0" smtClean="0"/>
            <a:t>Mimic actual Bead Loom art</a:t>
          </a:r>
          <a:endParaRPr lang="en-US" dirty="0"/>
        </a:p>
      </dgm:t>
    </dgm:pt>
    <dgm:pt modelId="{3C5E3626-3AA1-44BC-A286-B98E9C167ED5}" type="parTrans" cxnId="{84737A19-D700-4F8D-A586-40F6A7C27FBE}">
      <dgm:prSet/>
      <dgm:spPr/>
      <dgm:t>
        <a:bodyPr/>
        <a:lstStyle/>
        <a:p>
          <a:endParaRPr lang="en-US"/>
        </a:p>
      </dgm:t>
    </dgm:pt>
    <dgm:pt modelId="{59EB9DE4-4492-4F9D-A178-0370F24332BF}" type="sibTrans" cxnId="{84737A19-D700-4F8D-A586-40F6A7C27FBE}">
      <dgm:prSet/>
      <dgm:spPr/>
      <dgm:t>
        <a:bodyPr/>
        <a:lstStyle/>
        <a:p>
          <a:endParaRPr lang="en-US"/>
        </a:p>
      </dgm:t>
    </dgm:pt>
    <dgm:pt modelId="{182BD52D-BDF9-408E-9A86-37DA21FFA674}">
      <dgm:prSet/>
      <dgm:spPr/>
      <dgm:t>
        <a:bodyPr/>
        <a:lstStyle/>
        <a:p>
          <a:pPr rtl="0"/>
          <a:r>
            <a:rPr lang="en-US" dirty="0" smtClean="0"/>
            <a:t>Use iteration and Cartesian coordinates</a:t>
          </a:r>
          <a:endParaRPr lang="en-US" dirty="0"/>
        </a:p>
      </dgm:t>
    </dgm:pt>
    <dgm:pt modelId="{56265A2B-750B-406C-A0E0-E4E6094975AA}" type="parTrans" cxnId="{D06034FE-ED14-42CB-9868-77E3D882C456}">
      <dgm:prSet/>
      <dgm:spPr/>
      <dgm:t>
        <a:bodyPr/>
        <a:lstStyle/>
        <a:p>
          <a:endParaRPr lang="en-US"/>
        </a:p>
      </dgm:t>
    </dgm:pt>
    <dgm:pt modelId="{5E82A3AC-EAFC-4B33-9D9A-DDC62C7320C9}" type="sibTrans" cxnId="{D06034FE-ED14-42CB-9868-77E3D882C456}">
      <dgm:prSet/>
      <dgm:spPr/>
      <dgm:t>
        <a:bodyPr/>
        <a:lstStyle/>
        <a:p>
          <a:endParaRPr lang="en-US"/>
        </a:p>
      </dgm:t>
    </dgm:pt>
    <dgm:pt modelId="{24193B31-C169-4DC4-8A33-13F29D4B4082}" type="pres">
      <dgm:prSet presAssocID="{1084F5DC-63A1-4F06-B189-278A7E9F500A}" presName="Name0" presStyleCnt="0">
        <dgm:presLayoutVars>
          <dgm:chMax val="7"/>
          <dgm:dir/>
          <dgm:animLvl val="lvl"/>
          <dgm:resizeHandles val="exact"/>
        </dgm:presLayoutVars>
      </dgm:prSet>
      <dgm:spPr/>
      <dgm:t>
        <a:bodyPr/>
        <a:lstStyle/>
        <a:p>
          <a:endParaRPr lang="en-US"/>
        </a:p>
      </dgm:t>
    </dgm:pt>
    <dgm:pt modelId="{F3CD346F-9646-405A-8D7E-F4BDC164D6F3}" type="pres">
      <dgm:prSet presAssocID="{92A24A21-F4A8-4C08-A7C6-DA7E48EA00EB}" presName="circle1" presStyleLbl="node1" presStyleIdx="0" presStyleCnt="1" custScaleY="125125"/>
      <dgm:spPr/>
    </dgm:pt>
    <dgm:pt modelId="{A08AA69E-300D-4612-963E-BDD0C83B3048}" type="pres">
      <dgm:prSet presAssocID="{92A24A21-F4A8-4C08-A7C6-DA7E48EA00EB}" presName="space" presStyleCnt="0"/>
      <dgm:spPr/>
    </dgm:pt>
    <dgm:pt modelId="{2CF608BE-C831-4328-A2E4-10FCA8FC2548}" type="pres">
      <dgm:prSet presAssocID="{92A24A21-F4A8-4C08-A7C6-DA7E48EA00EB}" presName="rect1" presStyleLbl="alignAcc1" presStyleIdx="0" presStyleCnt="1" custScaleY="125125"/>
      <dgm:spPr/>
      <dgm:t>
        <a:bodyPr/>
        <a:lstStyle/>
        <a:p>
          <a:endParaRPr lang="en-US"/>
        </a:p>
      </dgm:t>
    </dgm:pt>
    <dgm:pt modelId="{1609A70C-9191-4B9F-BCC6-F8D8B02FC791}" type="pres">
      <dgm:prSet presAssocID="{92A24A21-F4A8-4C08-A7C6-DA7E48EA00EB}" presName="rect1ParTx" presStyleLbl="alignAcc1" presStyleIdx="0" presStyleCnt="1">
        <dgm:presLayoutVars>
          <dgm:chMax val="1"/>
          <dgm:bulletEnabled val="1"/>
        </dgm:presLayoutVars>
      </dgm:prSet>
      <dgm:spPr/>
      <dgm:t>
        <a:bodyPr/>
        <a:lstStyle/>
        <a:p>
          <a:endParaRPr lang="en-US"/>
        </a:p>
      </dgm:t>
    </dgm:pt>
    <dgm:pt modelId="{BCEEF623-6D92-4DC0-83A3-112AFEB74C7B}" type="pres">
      <dgm:prSet presAssocID="{92A24A21-F4A8-4C08-A7C6-DA7E48EA00EB}" presName="rect1ChTx" presStyleLbl="alignAcc1" presStyleIdx="0" presStyleCnt="1">
        <dgm:presLayoutVars>
          <dgm:bulletEnabled val="1"/>
        </dgm:presLayoutVars>
      </dgm:prSet>
      <dgm:spPr/>
      <dgm:t>
        <a:bodyPr/>
        <a:lstStyle/>
        <a:p>
          <a:endParaRPr lang="en-US"/>
        </a:p>
      </dgm:t>
    </dgm:pt>
  </dgm:ptLst>
  <dgm:cxnLst>
    <dgm:cxn modelId="{1A23653D-88E3-4148-8511-6DF7623397E1}" type="presOf" srcId="{E184DB87-59F0-4165-A49F-C294436AEB10}" destId="{BCEEF623-6D92-4DC0-83A3-112AFEB74C7B}" srcOrd="0" destOrd="0" presId="urn:microsoft.com/office/officeart/2005/8/layout/target3"/>
    <dgm:cxn modelId="{BA444F17-3DB0-4154-926B-EDCC9585393A}" type="presOf" srcId="{92A24A21-F4A8-4C08-A7C6-DA7E48EA00EB}" destId="{1609A70C-9191-4B9F-BCC6-F8D8B02FC791}" srcOrd="1" destOrd="0" presId="urn:microsoft.com/office/officeart/2005/8/layout/target3"/>
    <dgm:cxn modelId="{30629591-2C56-4F28-A197-6CB4B97EF084}" type="presOf" srcId="{92A24A21-F4A8-4C08-A7C6-DA7E48EA00EB}" destId="{2CF608BE-C831-4328-A2E4-10FCA8FC2548}" srcOrd="0" destOrd="0" presId="urn:microsoft.com/office/officeart/2005/8/layout/target3"/>
    <dgm:cxn modelId="{EBF5D0B0-30F2-4747-A8F1-7707BE69B5FF}" srcId="{92A24A21-F4A8-4C08-A7C6-DA7E48EA00EB}" destId="{E184DB87-59F0-4165-A49F-C294436AEB10}" srcOrd="0" destOrd="0" parTransId="{7C06ECCA-8144-4A31-A646-8379C43C7D2A}" sibTransId="{7255496D-5429-49E4-8B3F-0A4E426D3EC4}"/>
    <dgm:cxn modelId="{D06034FE-ED14-42CB-9868-77E3D882C456}" srcId="{92A24A21-F4A8-4C08-A7C6-DA7E48EA00EB}" destId="{182BD52D-BDF9-408E-9A86-37DA21FFA674}" srcOrd="2" destOrd="0" parTransId="{56265A2B-750B-406C-A0E0-E4E6094975AA}" sibTransId="{5E82A3AC-EAFC-4B33-9D9A-DDC62C7320C9}"/>
    <dgm:cxn modelId="{83B9450C-D1D7-4849-9E76-A754EB468DCC}" type="presOf" srcId="{1084F5DC-63A1-4F06-B189-278A7E9F500A}" destId="{24193B31-C169-4DC4-8A33-13F29D4B4082}" srcOrd="0" destOrd="0" presId="urn:microsoft.com/office/officeart/2005/8/layout/target3"/>
    <dgm:cxn modelId="{BF25EB69-ABA8-4BDA-BB6F-71D333811713}" type="presOf" srcId="{55D5AE0A-C004-45B1-8529-3919B67138D8}" destId="{BCEEF623-6D92-4DC0-83A3-112AFEB74C7B}" srcOrd="0" destOrd="1" presId="urn:microsoft.com/office/officeart/2005/8/layout/target3"/>
    <dgm:cxn modelId="{84737A19-D700-4F8D-A586-40F6A7C27FBE}" srcId="{92A24A21-F4A8-4C08-A7C6-DA7E48EA00EB}" destId="{55D5AE0A-C004-45B1-8529-3919B67138D8}" srcOrd="1" destOrd="0" parTransId="{3C5E3626-3AA1-44BC-A286-B98E9C167ED5}" sibTransId="{59EB9DE4-4492-4F9D-A178-0370F24332BF}"/>
    <dgm:cxn modelId="{333E2728-DE59-4AAB-A435-64D54C665144}" type="presOf" srcId="{182BD52D-BDF9-408E-9A86-37DA21FFA674}" destId="{BCEEF623-6D92-4DC0-83A3-112AFEB74C7B}" srcOrd="0" destOrd="2" presId="urn:microsoft.com/office/officeart/2005/8/layout/target3"/>
    <dgm:cxn modelId="{9A1CA8BF-B473-4494-8F28-632316CEDB02}" srcId="{1084F5DC-63A1-4F06-B189-278A7E9F500A}" destId="{92A24A21-F4A8-4C08-A7C6-DA7E48EA00EB}" srcOrd="0" destOrd="0" parTransId="{8735573A-A00C-4937-B0C4-4F87A15E930E}" sibTransId="{B2B2674B-E8CB-4C37-9891-C3EDCE317453}"/>
    <dgm:cxn modelId="{3320A129-64A6-43AD-AFAB-5329FB4B9876}" type="presParOf" srcId="{24193B31-C169-4DC4-8A33-13F29D4B4082}" destId="{F3CD346F-9646-405A-8D7E-F4BDC164D6F3}" srcOrd="0" destOrd="0" presId="urn:microsoft.com/office/officeart/2005/8/layout/target3"/>
    <dgm:cxn modelId="{BAAB3F20-0D08-45E4-8733-C98ED3EC6410}" type="presParOf" srcId="{24193B31-C169-4DC4-8A33-13F29D4B4082}" destId="{A08AA69E-300D-4612-963E-BDD0C83B3048}" srcOrd="1" destOrd="0" presId="urn:microsoft.com/office/officeart/2005/8/layout/target3"/>
    <dgm:cxn modelId="{72941247-5B4D-441B-BA78-E81B85B3B036}" type="presParOf" srcId="{24193B31-C169-4DC4-8A33-13F29D4B4082}" destId="{2CF608BE-C831-4328-A2E4-10FCA8FC2548}" srcOrd="2" destOrd="0" presId="urn:microsoft.com/office/officeart/2005/8/layout/target3"/>
    <dgm:cxn modelId="{A2979B8B-F3FB-46C4-95AB-971BED4476D2}" type="presParOf" srcId="{24193B31-C169-4DC4-8A33-13F29D4B4082}" destId="{1609A70C-9191-4B9F-BCC6-F8D8B02FC791}" srcOrd="3" destOrd="0" presId="urn:microsoft.com/office/officeart/2005/8/layout/target3"/>
    <dgm:cxn modelId="{4B2AC48F-D150-48F9-8BB8-7C33A17DB534}" type="presParOf" srcId="{24193B31-C169-4DC4-8A33-13F29D4B4082}" destId="{BCEEF623-6D92-4DC0-83A3-112AFEB74C7B}" srcOrd="4"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69A1D42-6975-4B13-8870-170321C12C48}" type="doc">
      <dgm:prSet loTypeId="urn:microsoft.com/office/officeart/2005/8/layout/lProcess1" loCatId="process" qsTypeId="urn:microsoft.com/office/officeart/2005/8/quickstyle/3d1" qsCatId="3D" csTypeId="urn:microsoft.com/office/officeart/2005/8/colors/accent1_2" csCatId="accent1" phldr="1"/>
      <dgm:spPr/>
      <dgm:t>
        <a:bodyPr/>
        <a:lstStyle/>
        <a:p>
          <a:endParaRPr lang="en-US"/>
        </a:p>
      </dgm:t>
    </dgm:pt>
    <dgm:pt modelId="{ECC7F7C1-14DD-4065-BD33-6909F12EB604}">
      <dgm:prSet/>
      <dgm:spPr/>
      <dgm:t>
        <a:bodyPr/>
        <a:lstStyle/>
        <a:p>
          <a:pPr rtl="0"/>
          <a:r>
            <a:rPr lang="en-US" dirty="0" smtClean="0"/>
            <a:t>Middle School Summer Camp</a:t>
          </a:r>
          <a:endParaRPr lang="en-US" dirty="0"/>
        </a:p>
      </dgm:t>
    </dgm:pt>
    <dgm:pt modelId="{FEF58F65-7DA4-4A48-9A03-DC5FBE5C509B}" type="parTrans" cxnId="{26A61E71-A8F5-45DA-8BA3-EB1F9E825C2D}">
      <dgm:prSet/>
      <dgm:spPr/>
      <dgm:t>
        <a:bodyPr/>
        <a:lstStyle/>
        <a:p>
          <a:endParaRPr lang="en-US"/>
        </a:p>
      </dgm:t>
    </dgm:pt>
    <dgm:pt modelId="{1B208E4E-C975-4D6F-9BB0-54E99EC4025B}" type="sibTrans" cxnId="{26A61E71-A8F5-45DA-8BA3-EB1F9E825C2D}">
      <dgm:prSet/>
      <dgm:spPr/>
      <dgm:t>
        <a:bodyPr/>
        <a:lstStyle/>
        <a:p>
          <a:endParaRPr lang="en-US"/>
        </a:p>
      </dgm:t>
    </dgm:pt>
    <dgm:pt modelId="{26037C7D-28C9-4AA4-8E5C-584F4B74A894}">
      <dgm:prSet/>
      <dgm:spPr/>
      <dgm:t>
        <a:bodyPr/>
        <a:lstStyle/>
        <a:p>
          <a:pPr rtl="0"/>
          <a:r>
            <a:rPr lang="en-US" dirty="0" smtClean="0"/>
            <a:t>Pretest to Post test</a:t>
          </a:r>
          <a:endParaRPr lang="en-US" dirty="0"/>
        </a:p>
      </dgm:t>
    </dgm:pt>
    <dgm:pt modelId="{418AA571-407E-4398-B380-C821A70C174B}" type="parTrans" cxnId="{CDA8FE58-D870-487E-981B-F28801DB6A9C}">
      <dgm:prSet/>
      <dgm:spPr/>
      <dgm:t>
        <a:bodyPr/>
        <a:lstStyle/>
        <a:p>
          <a:endParaRPr lang="en-US"/>
        </a:p>
      </dgm:t>
    </dgm:pt>
    <dgm:pt modelId="{4A8F253B-8AAE-4259-83D7-C86FDBBB20DD}" type="sibTrans" cxnId="{CDA8FE58-D870-487E-981B-F28801DB6A9C}">
      <dgm:prSet/>
      <dgm:spPr/>
      <dgm:t>
        <a:bodyPr/>
        <a:lstStyle/>
        <a:p>
          <a:endParaRPr lang="en-US"/>
        </a:p>
      </dgm:t>
    </dgm:pt>
    <dgm:pt modelId="{250A6913-1501-45C2-8C9B-B2D9D8968888}">
      <dgm:prSet/>
      <dgm:spPr/>
      <dgm:t>
        <a:bodyPr/>
        <a:lstStyle/>
        <a:p>
          <a:pPr rtl="0"/>
          <a:r>
            <a:rPr lang="en-US" dirty="0" smtClean="0"/>
            <a:t>Layering</a:t>
          </a:r>
          <a:endParaRPr lang="en-US" dirty="0"/>
        </a:p>
      </dgm:t>
    </dgm:pt>
    <dgm:pt modelId="{34078D07-C29E-4D5B-8B60-A57048605A02}" type="parTrans" cxnId="{EA6B5170-4A8A-4D72-84E4-BED922F874D4}">
      <dgm:prSet/>
      <dgm:spPr/>
      <dgm:t>
        <a:bodyPr/>
        <a:lstStyle/>
        <a:p>
          <a:endParaRPr lang="en-US"/>
        </a:p>
      </dgm:t>
    </dgm:pt>
    <dgm:pt modelId="{33835188-B59B-4A54-A7A9-3AAF0E221AB2}" type="sibTrans" cxnId="{EA6B5170-4A8A-4D72-84E4-BED922F874D4}">
      <dgm:prSet/>
      <dgm:spPr/>
      <dgm:t>
        <a:bodyPr/>
        <a:lstStyle/>
        <a:p>
          <a:endParaRPr lang="en-US"/>
        </a:p>
      </dgm:t>
    </dgm:pt>
    <dgm:pt modelId="{A9AFE0C9-A7B7-4F69-8BAB-B7194147FC33}">
      <dgm:prSet/>
      <dgm:spPr/>
      <dgm:t>
        <a:bodyPr/>
        <a:lstStyle/>
        <a:p>
          <a:pPr rtl="0"/>
          <a:r>
            <a:rPr lang="en-US" dirty="0" smtClean="0"/>
            <a:t>Out of 21 students</a:t>
          </a:r>
          <a:endParaRPr lang="en-US" dirty="0"/>
        </a:p>
      </dgm:t>
    </dgm:pt>
    <dgm:pt modelId="{61A72640-62A4-439A-A91E-2D1D657CBE68}" type="parTrans" cxnId="{DCC6A5CF-AEC7-4996-89CB-1930FC198B43}">
      <dgm:prSet/>
      <dgm:spPr/>
      <dgm:t>
        <a:bodyPr/>
        <a:lstStyle/>
        <a:p>
          <a:endParaRPr lang="en-US"/>
        </a:p>
      </dgm:t>
    </dgm:pt>
    <dgm:pt modelId="{E1858303-BC4F-45C2-87F6-034F6D9BADCB}" type="sibTrans" cxnId="{DCC6A5CF-AEC7-4996-89CB-1930FC198B43}">
      <dgm:prSet/>
      <dgm:spPr/>
      <dgm:t>
        <a:bodyPr/>
        <a:lstStyle/>
        <a:p>
          <a:endParaRPr lang="en-US"/>
        </a:p>
      </dgm:t>
    </dgm:pt>
    <dgm:pt modelId="{DEC480E4-4E6F-4312-B5CA-55B2DA5849CE}">
      <dgm:prSet/>
      <dgm:spPr/>
      <dgm:t>
        <a:bodyPr/>
        <a:lstStyle/>
        <a:p>
          <a:pPr rtl="0"/>
          <a:r>
            <a:rPr lang="en-US" dirty="0" smtClean="0"/>
            <a:t>16 preferred </a:t>
          </a:r>
          <a:r>
            <a:rPr lang="en-US" dirty="0" err="1" smtClean="0"/>
            <a:t>BeadLoom</a:t>
          </a:r>
          <a:r>
            <a:rPr lang="en-US" dirty="0" smtClean="0"/>
            <a:t> Game</a:t>
          </a:r>
          <a:endParaRPr lang="en-US" dirty="0"/>
        </a:p>
      </dgm:t>
    </dgm:pt>
    <dgm:pt modelId="{64AB71AF-F4DC-42A6-94A3-59F87BF95F8B}" type="parTrans" cxnId="{DBAAA81D-7690-4EB8-85B9-3566640AF506}">
      <dgm:prSet/>
      <dgm:spPr/>
      <dgm:t>
        <a:bodyPr/>
        <a:lstStyle/>
        <a:p>
          <a:endParaRPr lang="en-US"/>
        </a:p>
      </dgm:t>
    </dgm:pt>
    <dgm:pt modelId="{F2232BE1-F1D0-4AE4-8CAC-0B1318732A1E}" type="sibTrans" cxnId="{DBAAA81D-7690-4EB8-85B9-3566640AF506}">
      <dgm:prSet/>
      <dgm:spPr/>
      <dgm:t>
        <a:bodyPr/>
        <a:lstStyle/>
        <a:p>
          <a:endParaRPr lang="en-US"/>
        </a:p>
      </dgm:t>
    </dgm:pt>
    <dgm:pt modelId="{1A8891C4-A93E-4DF8-9127-F397D7A81258}">
      <dgm:prSet/>
      <dgm:spPr/>
      <dgm:t>
        <a:bodyPr/>
        <a:lstStyle/>
        <a:p>
          <a:pPr rtl="0"/>
          <a:r>
            <a:rPr lang="en-US" dirty="0" smtClean="0"/>
            <a:t>5 preferred Virtual Bead Loom</a:t>
          </a:r>
          <a:endParaRPr lang="en-US" dirty="0"/>
        </a:p>
      </dgm:t>
    </dgm:pt>
    <dgm:pt modelId="{088728F9-B554-4FD7-97C6-469C76D43BA5}" type="parTrans" cxnId="{7EC7C6D5-36E4-4865-BC4D-9C979541D3BE}">
      <dgm:prSet/>
      <dgm:spPr/>
      <dgm:t>
        <a:bodyPr/>
        <a:lstStyle/>
        <a:p>
          <a:endParaRPr lang="en-US"/>
        </a:p>
      </dgm:t>
    </dgm:pt>
    <dgm:pt modelId="{129614B8-7849-41D8-8986-2055AAC60F27}" type="sibTrans" cxnId="{7EC7C6D5-36E4-4865-BC4D-9C979541D3BE}">
      <dgm:prSet/>
      <dgm:spPr/>
      <dgm:t>
        <a:bodyPr/>
        <a:lstStyle/>
        <a:p>
          <a:endParaRPr lang="en-US"/>
        </a:p>
      </dgm:t>
    </dgm:pt>
    <dgm:pt modelId="{ABB45BA9-4DF7-47C4-8430-38A6D0E26E51}">
      <dgm:prSet/>
      <dgm:spPr/>
      <dgm:t>
        <a:bodyPr/>
        <a:lstStyle/>
        <a:p>
          <a:pPr rtl="0"/>
          <a:r>
            <a:rPr lang="en-US" dirty="0" smtClean="0"/>
            <a:t>Two-sample t-test for unequal variances</a:t>
          </a:r>
          <a:endParaRPr lang="en-US" dirty="0"/>
        </a:p>
      </dgm:t>
    </dgm:pt>
    <dgm:pt modelId="{BAEC7198-43A0-4046-BAD9-2D65C4095F8A}" type="parTrans" cxnId="{4A7D25E3-9125-416F-899D-8D5E3F7E4DF6}">
      <dgm:prSet/>
      <dgm:spPr/>
      <dgm:t>
        <a:bodyPr/>
        <a:lstStyle/>
        <a:p>
          <a:endParaRPr lang="en-US"/>
        </a:p>
      </dgm:t>
    </dgm:pt>
    <dgm:pt modelId="{7F6D9EB3-660E-406E-AB21-4155E4343D2D}" type="sibTrans" cxnId="{4A7D25E3-9125-416F-899D-8D5E3F7E4DF6}">
      <dgm:prSet/>
      <dgm:spPr/>
      <dgm:t>
        <a:bodyPr/>
        <a:lstStyle/>
        <a:p>
          <a:endParaRPr lang="en-US"/>
        </a:p>
      </dgm:t>
    </dgm:pt>
    <dgm:pt modelId="{E77BC7C7-C16E-43A4-A28B-1D603588AD9A}">
      <dgm:prSet/>
      <dgm:spPr/>
      <dgm:t>
        <a:bodyPr/>
        <a:lstStyle/>
        <a:p>
          <a:pPr rtl="0"/>
          <a:r>
            <a:rPr lang="en-US" dirty="0" smtClean="0"/>
            <a:t>Iteration and Layering</a:t>
          </a:r>
          <a:endParaRPr lang="en-US" dirty="0"/>
        </a:p>
      </dgm:t>
    </dgm:pt>
    <dgm:pt modelId="{77FDF702-9779-4B2D-861A-B6D2D20A7197}" type="parTrans" cxnId="{AD3939FB-E153-45FE-AB82-0378EEEA0E6A}">
      <dgm:prSet/>
      <dgm:spPr/>
      <dgm:t>
        <a:bodyPr/>
        <a:lstStyle/>
        <a:p>
          <a:endParaRPr lang="en-US"/>
        </a:p>
      </dgm:t>
    </dgm:pt>
    <dgm:pt modelId="{0CA67755-479E-4816-8579-8E9087F97D35}" type="sibTrans" cxnId="{AD3939FB-E153-45FE-AB82-0378EEEA0E6A}">
      <dgm:prSet/>
      <dgm:spPr/>
      <dgm:t>
        <a:bodyPr/>
        <a:lstStyle/>
        <a:p>
          <a:endParaRPr lang="en-US"/>
        </a:p>
      </dgm:t>
    </dgm:pt>
    <dgm:pt modelId="{DDB914BC-087D-4F5E-B42E-9814ADFD9A95}">
      <dgm:prSet/>
      <dgm:spPr/>
      <dgm:t>
        <a:bodyPr/>
        <a:lstStyle/>
        <a:p>
          <a:pPr rtl="0"/>
          <a:r>
            <a:rPr lang="en-US" dirty="0" smtClean="0"/>
            <a:t>Two-sample t-test for unequal variances</a:t>
          </a:r>
          <a:endParaRPr lang="en-US" dirty="0"/>
        </a:p>
      </dgm:t>
    </dgm:pt>
    <dgm:pt modelId="{B3A0E233-F5A6-4DEB-B810-92DA51B433B5}" type="parTrans" cxnId="{2372F2EA-2841-4A70-829A-7300EA94228C}">
      <dgm:prSet/>
      <dgm:spPr/>
      <dgm:t>
        <a:bodyPr/>
        <a:lstStyle/>
        <a:p>
          <a:endParaRPr lang="en-US"/>
        </a:p>
      </dgm:t>
    </dgm:pt>
    <dgm:pt modelId="{C7A16C1D-2C31-45C9-AC07-F655B1763E1F}" type="sibTrans" cxnId="{2372F2EA-2841-4A70-829A-7300EA94228C}">
      <dgm:prSet/>
      <dgm:spPr/>
      <dgm:t>
        <a:bodyPr/>
        <a:lstStyle/>
        <a:p>
          <a:endParaRPr lang="en-US"/>
        </a:p>
      </dgm:t>
    </dgm:pt>
    <dgm:pt modelId="{0C42C3CF-ED5D-463E-9551-306618B81260}">
      <dgm:prSet/>
      <dgm:spPr/>
      <dgm:t>
        <a:bodyPr/>
        <a:lstStyle/>
        <a:p>
          <a:pPr rtl="0"/>
          <a:endParaRPr lang="en-US" dirty="0"/>
        </a:p>
      </dgm:t>
    </dgm:pt>
    <dgm:pt modelId="{7DF042E4-C402-4059-801C-E2A427597164}" type="parTrans" cxnId="{6DB7D7C4-5E08-44AA-A682-1F6D23531301}">
      <dgm:prSet/>
      <dgm:spPr/>
      <dgm:t>
        <a:bodyPr/>
        <a:lstStyle/>
        <a:p>
          <a:endParaRPr lang="en-US"/>
        </a:p>
      </dgm:t>
    </dgm:pt>
    <dgm:pt modelId="{9333727E-2349-4BE5-8D59-4DA3F6AAAAA2}" type="sibTrans" cxnId="{6DB7D7C4-5E08-44AA-A682-1F6D23531301}">
      <dgm:prSet/>
      <dgm:spPr/>
      <dgm:t>
        <a:bodyPr/>
        <a:lstStyle/>
        <a:p>
          <a:endParaRPr lang="en-US"/>
        </a:p>
      </dgm:t>
    </dgm:pt>
    <dgm:pt modelId="{49D69AAC-E4BA-487A-BF87-A652AAAA5B58}">
      <dgm:prSet/>
      <dgm:spPr/>
      <dgm:t>
        <a:bodyPr/>
        <a:lstStyle/>
        <a:p>
          <a:pPr rtl="0"/>
          <a:endParaRPr lang="en-US" dirty="0"/>
        </a:p>
      </dgm:t>
    </dgm:pt>
    <dgm:pt modelId="{390B5C1F-6194-492D-80A3-1697175167C4}" type="parTrans" cxnId="{4DCD1803-948E-4492-8516-62575EC5637C}">
      <dgm:prSet/>
      <dgm:spPr/>
      <dgm:t>
        <a:bodyPr/>
        <a:lstStyle/>
        <a:p>
          <a:endParaRPr lang="en-US"/>
        </a:p>
      </dgm:t>
    </dgm:pt>
    <dgm:pt modelId="{86623734-2CAF-490B-9D60-D1AED9389B2F}" type="sibTrans" cxnId="{4DCD1803-948E-4492-8516-62575EC5637C}">
      <dgm:prSet/>
      <dgm:spPr/>
      <dgm:t>
        <a:bodyPr/>
        <a:lstStyle/>
        <a:p>
          <a:endParaRPr lang="en-US"/>
        </a:p>
      </dgm:t>
    </dgm:pt>
    <dgm:pt modelId="{AD86FA0C-C5B2-4DFD-A8E5-AF7DBC6189F7}">
      <dgm:prSet/>
      <dgm:spPr/>
      <dgm:t>
        <a:bodyPr/>
        <a:lstStyle/>
        <a:p>
          <a:pPr rtl="0"/>
          <a:r>
            <a:rPr lang="en-US" dirty="0" smtClean="0"/>
            <a:t>t(21) = -3.58, p &lt;= 0.05</a:t>
          </a:r>
          <a:endParaRPr lang="en-US" dirty="0"/>
        </a:p>
      </dgm:t>
    </dgm:pt>
    <dgm:pt modelId="{0C4F1738-C369-4F9E-ADB9-FD8F92BC412D}" type="parTrans" cxnId="{9F5B6AE4-509A-406E-BC81-D01EE1DD804C}">
      <dgm:prSet/>
      <dgm:spPr/>
      <dgm:t>
        <a:bodyPr/>
        <a:lstStyle/>
        <a:p>
          <a:endParaRPr lang="en-US"/>
        </a:p>
      </dgm:t>
    </dgm:pt>
    <dgm:pt modelId="{E256D6FA-44C3-4820-BA4A-01966B653E1F}" type="sibTrans" cxnId="{9F5B6AE4-509A-406E-BC81-D01EE1DD804C}">
      <dgm:prSet/>
      <dgm:spPr/>
      <dgm:t>
        <a:bodyPr/>
        <a:lstStyle/>
        <a:p>
          <a:endParaRPr lang="en-US"/>
        </a:p>
      </dgm:t>
    </dgm:pt>
    <dgm:pt modelId="{4E70DA1F-EC4E-453D-A955-0B9FDB3CC00F}">
      <dgm:prSet/>
      <dgm:spPr/>
      <dgm:t>
        <a:bodyPr/>
        <a:lstStyle/>
        <a:p>
          <a:pPr rtl="0"/>
          <a:r>
            <a:rPr lang="en-US" dirty="0" smtClean="0"/>
            <a:t>t(21) = -2.99, p &lt;= 0.05</a:t>
          </a:r>
          <a:endParaRPr lang="en-US" dirty="0"/>
        </a:p>
      </dgm:t>
    </dgm:pt>
    <dgm:pt modelId="{048B3BC9-42A6-4123-AC82-47F8783BB97D}" type="parTrans" cxnId="{ABFA4210-737B-40FF-8DD1-12E675A28D69}">
      <dgm:prSet/>
      <dgm:spPr/>
      <dgm:t>
        <a:bodyPr/>
        <a:lstStyle/>
        <a:p>
          <a:endParaRPr lang="en-US"/>
        </a:p>
      </dgm:t>
    </dgm:pt>
    <dgm:pt modelId="{9EDD7591-5310-4684-8F87-B829F834A448}" type="sibTrans" cxnId="{ABFA4210-737B-40FF-8DD1-12E675A28D69}">
      <dgm:prSet/>
      <dgm:spPr/>
      <dgm:t>
        <a:bodyPr/>
        <a:lstStyle/>
        <a:p>
          <a:endParaRPr lang="en-US"/>
        </a:p>
      </dgm:t>
    </dgm:pt>
    <dgm:pt modelId="{AFDC25D0-7846-41D9-AE11-0F11D3AA951B}" type="pres">
      <dgm:prSet presAssocID="{769A1D42-6975-4B13-8870-170321C12C48}" presName="Name0" presStyleCnt="0">
        <dgm:presLayoutVars>
          <dgm:dir/>
          <dgm:animLvl val="lvl"/>
          <dgm:resizeHandles val="exact"/>
        </dgm:presLayoutVars>
      </dgm:prSet>
      <dgm:spPr/>
      <dgm:t>
        <a:bodyPr/>
        <a:lstStyle/>
        <a:p>
          <a:endParaRPr lang="en-US"/>
        </a:p>
      </dgm:t>
    </dgm:pt>
    <dgm:pt modelId="{99FC824E-C0A4-4E2D-AC7C-899817459829}" type="pres">
      <dgm:prSet presAssocID="{ECC7F7C1-14DD-4065-BD33-6909F12EB604}" presName="vertFlow" presStyleCnt="0"/>
      <dgm:spPr/>
    </dgm:pt>
    <dgm:pt modelId="{ED2F4569-12FD-4338-A177-20650AF253DB}" type="pres">
      <dgm:prSet presAssocID="{ECC7F7C1-14DD-4065-BD33-6909F12EB604}" presName="header" presStyleLbl="node1" presStyleIdx="0" presStyleCnt="1" custScaleX="160482" custScaleY="27326"/>
      <dgm:spPr/>
      <dgm:t>
        <a:bodyPr/>
        <a:lstStyle/>
        <a:p>
          <a:endParaRPr lang="en-US"/>
        </a:p>
      </dgm:t>
    </dgm:pt>
    <dgm:pt modelId="{AFE2A9EA-2B86-4B88-8F51-5D15C6C97A21}" type="pres">
      <dgm:prSet presAssocID="{418AA571-407E-4398-B380-C821A70C174B}" presName="parTrans" presStyleLbl="sibTrans2D1" presStyleIdx="0" presStyleCnt="2"/>
      <dgm:spPr/>
      <dgm:t>
        <a:bodyPr/>
        <a:lstStyle/>
        <a:p>
          <a:endParaRPr lang="en-US"/>
        </a:p>
      </dgm:t>
    </dgm:pt>
    <dgm:pt modelId="{1AC154CD-CBC5-45A1-98F8-7A33B23E2B3A}" type="pres">
      <dgm:prSet presAssocID="{26037C7D-28C9-4AA4-8E5C-584F4B74A894}" presName="child" presStyleLbl="alignAccFollowNode1" presStyleIdx="0" presStyleCnt="2" custScaleX="160482" custScaleY="208350">
        <dgm:presLayoutVars>
          <dgm:chMax val="0"/>
          <dgm:bulletEnabled val="1"/>
        </dgm:presLayoutVars>
      </dgm:prSet>
      <dgm:spPr/>
      <dgm:t>
        <a:bodyPr/>
        <a:lstStyle/>
        <a:p>
          <a:endParaRPr lang="en-US"/>
        </a:p>
      </dgm:t>
    </dgm:pt>
    <dgm:pt modelId="{AF437433-9EF9-4DB1-B152-652C1B2AB250}" type="pres">
      <dgm:prSet presAssocID="{4A8F253B-8AAE-4259-83D7-C86FDBBB20DD}" presName="sibTrans" presStyleLbl="sibTrans2D1" presStyleIdx="1" presStyleCnt="2"/>
      <dgm:spPr/>
      <dgm:t>
        <a:bodyPr/>
        <a:lstStyle/>
        <a:p>
          <a:endParaRPr lang="en-US"/>
        </a:p>
      </dgm:t>
    </dgm:pt>
    <dgm:pt modelId="{699AFDF5-C407-46A5-A4C8-74B613DC9E73}" type="pres">
      <dgm:prSet presAssocID="{A9AFE0C9-A7B7-4F69-8BAB-B7194147FC33}" presName="child" presStyleLbl="alignAccFollowNode1" presStyleIdx="1" presStyleCnt="2" custScaleX="160482" custScaleY="80534">
        <dgm:presLayoutVars>
          <dgm:chMax val="0"/>
          <dgm:bulletEnabled val="1"/>
        </dgm:presLayoutVars>
      </dgm:prSet>
      <dgm:spPr/>
      <dgm:t>
        <a:bodyPr/>
        <a:lstStyle/>
        <a:p>
          <a:endParaRPr lang="en-US"/>
        </a:p>
      </dgm:t>
    </dgm:pt>
  </dgm:ptLst>
  <dgm:cxnLst>
    <dgm:cxn modelId="{C668868C-09B3-4503-9451-51342C8ABB56}" type="presOf" srcId="{250A6913-1501-45C2-8C9B-B2D9D8968888}" destId="{1AC154CD-CBC5-45A1-98F8-7A33B23E2B3A}" srcOrd="0" destOrd="1" presId="urn:microsoft.com/office/officeart/2005/8/layout/lProcess1"/>
    <dgm:cxn modelId="{7EC7C6D5-36E4-4865-BC4D-9C979541D3BE}" srcId="{A9AFE0C9-A7B7-4F69-8BAB-B7194147FC33}" destId="{1A8891C4-A93E-4DF8-9127-F397D7A81258}" srcOrd="1" destOrd="0" parTransId="{088728F9-B554-4FD7-97C6-469C76D43BA5}" sibTransId="{129614B8-7849-41D8-8986-2055AAC60F27}"/>
    <dgm:cxn modelId="{DCC6A5CF-AEC7-4996-89CB-1930FC198B43}" srcId="{ECC7F7C1-14DD-4065-BD33-6909F12EB604}" destId="{A9AFE0C9-A7B7-4F69-8BAB-B7194147FC33}" srcOrd="1" destOrd="0" parTransId="{61A72640-62A4-439A-A91E-2D1D657CBE68}" sibTransId="{E1858303-BC4F-45C2-87F6-034F6D9BADCB}"/>
    <dgm:cxn modelId="{B39D45E1-16AA-4BA2-8146-362609CA30CF}" type="presOf" srcId="{1A8891C4-A93E-4DF8-9127-F397D7A81258}" destId="{699AFDF5-C407-46A5-A4C8-74B613DC9E73}" srcOrd="0" destOrd="2" presId="urn:microsoft.com/office/officeart/2005/8/layout/lProcess1"/>
    <dgm:cxn modelId="{6DB7D7C4-5E08-44AA-A682-1F6D23531301}" srcId="{250A6913-1501-45C2-8C9B-B2D9D8968888}" destId="{0C42C3CF-ED5D-463E-9551-306618B81260}" srcOrd="2" destOrd="0" parTransId="{7DF042E4-C402-4059-801C-E2A427597164}" sibTransId="{9333727E-2349-4BE5-8D59-4DA3F6AAAAA2}"/>
    <dgm:cxn modelId="{C3F7A893-84EC-4758-A916-7906C0561270}" type="presOf" srcId="{0C42C3CF-ED5D-463E-9551-306618B81260}" destId="{1AC154CD-CBC5-45A1-98F8-7A33B23E2B3A}" srcOrd="0" destOrd="4" presId="urn:microsoft.com/office/officeart/2005/8/layout/lProcess1"/>
    <dgm:cxn modelId="{5B293AB6-B6D9-4F0F-98A7-A301A3229B65}" type="presOf" srcId="{418AA571-407E-4398-B380-C821A70C174B}" destId="{AFE2A9EA-2B86-4B88-8F51-5D15C6C97A21}" srcOrd="0" destOrd="0" presId="urn:microsoft.com/office/officeart/2005/8/layout/lProcess1"/>
    <dgm:cxn modelId="{3432750E-68F5-45E4-B7A4-FC65990CF09B}" type="presOf" srcId="{26037C7D-28C9-4AA4-8E5C-584F4B74A894}" destId="{1AC154CD-CBC5-45A1-98F8-7A33B23E2B3A}" srcOrd="0" destOrd="0" presId="urn:microsoft.com/office/officeart/2005/8/layout/lProcess1"/>
    <dgm:cxn modelId="{F11E7A31-4A76-4D4B-B27E-8E0BFC4349FB}" type="presOf" srcId="{769A1D42-6975-4B13-8870-170321C12C48}" destId="{AFDC25D0-7846-41D9-AE11-0F11D3AA951B}" srcOrd="0" destOrd="0" presId="urn:microsoft.com/office/officeart/2005/8/layout/lProcess1"/>
    <dgm:cxn modelId="{E6ADAC17-F1CC-49C9-A077-5B2F0A2EC243}" type="presOf" srcId="{A9AFE0C9-A7B7-4F69-8BAB-B7194147FC33}" destId="{699AFDF5-C407-46A5-A4C8-74B613DC9E73}" srcOrd="0" destOrd="0" presId="urn:microsoft.com/office/officeart/2005/8/layout/lProcess1"/>
    <dgm:cxn modelId="{EF7A8FBB-230C-4951-8705-B5040B71D3B2}" type="presOf" srcId="{DEC480E4-4E6F-4312-B5CA-55B2DA5849CE}" destId="{699AFDF5-C407-46A5-A4C8-74B613DC9E73}" srcOrd="0" destOrd="1" presId="urn:microsoft.com/office/officeart/2005/8/layout/lProcess1"/>
    <dgm:cxn modelId="{6FE81433-D1AC-440E-8EDC-DE1C63FAF22F}" type="presOf" srcId="{E77BC7C7-C16E-43A4-A28B-1D603588AD9A}" destId="{1AC154CD-CBC5-45A1-98F8-7A33B23E2B3A}" srcOrd="0" destOrd="5" presId="urn:microsoft.com/office/officeart/2005/8/layout/lProcess1"/>
    <dgm:cxn modelId="{EFD69E69-2798-4FBD-8CDF-A1BF610359D7}" type="presOf" srcId="{4E70DA1F-EC4E-453D-A955-0B9FDB3CC00F}" destId="{1AC154CD-CBC5-45A1-98F8-7A33B23E2B3A}" srcOrd="0" destOrd="7" presId="urn:microsoft.com/office/officeart/2005/8/layout/lProcess1"/>
    <dgm:cxn modelId="{4A7D25E3-9125-416F-899D-8D5E3F7E4DF6}" srcId="{250A6913-1501-45C2-8C9B-B2D9D8968888}" destId="{ABB45BA9-4DF7-47C4-8430-38A6D0E26E51}" srcOrd="0" destOrd="0" parTransId="{BAEC7198-43A0-4046-BAD9-2D65C4095F8A}" sibTransId="{7F6D9EB3-660E-406E-AB21-4155E4343D2D}"/>
    <dgm:cxn modelId="{FF923FB3-D9BA-461C-BD5E-A251F415AF16}" type="presOf" srcId="{ECC7F7C1-14DD-4065-BD33-6909F12EB604}" destId="{ED2F4569-12FD-4338-A177-20650AF253DB}" srcOrd="0" destOrd="0" presId="urn:microsoft.com/office/officeart/2005/8/layout/lProcess1"/>
    <dgm:cxn modelId="{9F5B6AE4-509A-406E-BC81-D01EE1DD804C}" srcId="{250A6913-1501-45C2-8C9B-B2D9D8968888}" destId="{AD86FA0C-C5B2-4DFD-A8E5-AF7DBC6189F7}" srcOrd="1" destOrd="0" parTransId="{0C4F1738-C369-4F9E-ADB9-FD8F92BC412D}" sibTransId="{E256D6FA-44C3-4820-BA4A-01966B653E1F}"/>
    <dgm:cxn modelId="{D3A815AD-F6F4-4402-99A4-7ED12E70E18B}" type="presOf" srcId="{ABB45BA9-4DF7-47C4-8430-38A6D0E26E51}" destId="{1AC154CD-CBC5-45A1-98F8-7A33B23E2B3A}" srcOrd="0" destOrd="2" presId="urn:microsoft.com/office/officeart/2005/8/layout/lProcess1"/>
    <dgm:cxn modelId="{2372F2EA-2841-4A70-829A-7300EA94228C}" srcId="{E77BC7C7-C16E-43A4-A28B-1D603588AD9A}" destId="{DDB914BC-087D-4F5E-B42E-9814ADFD9A95}" srcOrd="0" destOrd="0" parTransId="{B3A0E233-F5A6-4DEB-B810-92DA51B433B5}" sibTransId="{C7A16C1D-2C31-45C9-AC07-F655B1763E1F}"/>
    <dgm:cxn modelId="{3A0BD9FD-CC37-4227-B877-6FBAE8CB174D}" type="presOf" srcId="{4A8F253B-8AAE-4259-83D7-C86FDBBB20DD}" destId="{AF437433-9EF9-4DB1-B152-652C1B2AB250}" srcOrd="0" destOrd="0" presId="urn:microsoft.com/office/officeart/2005/8/layout/lProcess1"/>
    <dgm:cxn modelId="{AD3939FB-E153-45FE-AB82-0378EEEA0E6A}" srcId="{26037C7D-28C9-4AA4-8E5C-584F4B74A894}" destId="{E77BC7C7-C16E-43A4-A28B-1D603588AD9A}" srcOrd="1" destOrd="0" parTransId="{77FDF702-9779-4B2D-861A-B6D2D20A7197}" sibTransId="{0CA67755-479E-4816-8579-8E9087F97D35}"/>
    <dgm:cxn modelId="{5CDD16B1-2187-415A-BB62-0DE313261CCC}" type="presOf" srcId="{AD86FA0C-C5B2-4DFD-A8E5-AF7DBC6189F7}" destId="{1AC154CD-CBC5-45A1-98F8-7A33B23E2B3A}" srcOrd="0" destOrd="3" presId="urn:microsoft.com/office/officeart/2005/8/layout/lProcess1"/>
    <dgm:cxn modelId="{4975EEF0-86A6-4460-A016-00BD135491DD}" type="presOf" srcId="{49D69AAC-E4BA-487A-BF87-A652AAAA5B58}" destId="{1AC154CD-CBC5-45A1-98F8-7A33B23E2B3A}" srcOrd="0" destOrd="8" presId="urn:microsoft.com/office/officeart/2005/8/layout/lProcess1"/>
    <dgm:cxn modelId="{EA6B5170-4A8A-4D72-84E4-BED922F874D4}" srcId="{26037C7D-28C9-4AA4-8E5C-584F4B74A894}" destId="{250A6913-1501-45C2-8C9B-B2D9D8968888}" srcOrd="0" destOrd="0" parTransId="{34078D07-C29E-4D5B-8B60-A57048605A02}" sibTransId="{33835188-B59B-4A54-A7A9-3AAF0E221AB2}"/>
    <dgm:cxn modelId="{DBAAA81D-7690-4EB8-85B9-3566640AF506}" srcId="{A9AFE0C9-A7B7-4F69-8BAB-B7194147FC33}" destId="{DEC480E4-4E6F-4312-B5CA-55B2DA5849CE}" srcOrd="0" destOrd="0" parTransId="{64AB71AF-F4DC-42A6-94A3-59F87BF95F8B}" sibTransId="{F2232BE1-F1D0-4AE4-8CAC-0B1318732A1E}"/>
    <dgm:cxn modelId="{26A61E71-A8F5-45DA-8BA3-EB1F9E825C2D}" srcId="{769A1D42-6975-4B13-8870-170321C12C48}" destId="{ECC7F7C1-14DD-4065-BD33-6909F12EB604}" srcOrd="0" destOrd="0" parTransId="{FEF58F65-7DA4-4A48-9A03-DC5FBE5C509B}" sibTransId="{1B208E4E-C975-4D6F-9BB0-54E99EC4025B}"/>
    <dgm:cxn modelId="{CDA8FE58-D870-487E-981B-F28801DB6A9C}" srcId="{ECC7F7C1-14DD-4065-BD33-6909F12EB604}" destId="{26037C7D-28C9-4AA4-8E5C-584F4B74A894}" srcOrd="0" destOrd="0" parTransId="{418AA571-407E-4398-B380-C821A70C174B}" sibTransId="{4A8F253B-8AAE-4259-83D7-C86FDBBB20DD}"/>
    <dgm:cxn modelId="{38F9F85E-A530-431B-BDBE-A0F9FC01DA59}" type="presOf" srcId="{DDB914BC-087D-4F5E-B42E-9814ADFD9A95}" destId="{1AC154CD-CBC5-45A1-98F8-7A33B23E2B3A}" srcOrd="0" destOrd="6" presId="urn:microsoft.com/office/officeart/2005/8/layout/lProcess1"/>
    <dgm:cxn modelId="{4DCD1803-948E-4492-8516-62575EC5637C}" srcId="{E77BC7C7-C16E-43A4-A28B-1D603588AD9A}" destId="{49D69AAC-E4BA-487A-BF87-A652AAAA5B58}" srcOrd="2" destOrd="0" parTransId="{390B5C1F-6194-492D-80A3-1697175167C4}" sibTransId="{86623734-2CAF-490B-9D60-D1AED9389B2F}"/>
    <dgm:cxn modelId="{ABFA4210-737B-40FF-8DD1-12E675A28D69}" srcId="{E77BC7C7-C16E-43A4-A28B-1D603588AD9A}" destId="{4E70DA1F-EC4E-453D-A955-0B9FDB3CC00F}" srcOrd="1" destOrd="0" parTransId="{048B3BC9-42A6-4123-AC82-47F8783BB97D}" sibTransId="{9EDD7591-5310-4684-8F87-B829F834A448}"/>
    <dgm:cxn modelId="{30A5EF70-2860-4B34-B952-C643C7C114DA}" type="presParOf" srcId="{AFDC25D0-7846-41D9-AE11-0F11D3AA951B}" destId="{99FC824E-C0A4-4E2D-AC7C-899817459829}" srcOrd="0" destOrd="0" presId="urn:microsoft.com/office/officeart/2005/8/layout/lProcess1"/>
    <dgm:cxn modelId="{94147348-AB2C-4B27-9A00-40C2DD7BE11B}" type="presParOf" srcId="{99FC824E-C0A4-4E2D-AC7C-899817459829}" destId="{ED2F4569-12FD-4338-A177-20650AF253DB}" srcOrd="0" destOrd="0" presId="urn:microsoft.com/office/officeart/2005/8/layout/lProcess1"/>
    <dgm:cxn modelId="{1ECB6708-760A-494F-915B-09B8B1C327E1}" type="presParOf" srcId="{99FC824E-C0A4-4E2D-AC7C-899817459829}" destId="{AFE2A9EA-2B86-4B88-8F51-5D15C6C97A21}" srcOrd="1" destOrd="0" presId="urn:microsoft.com/office/officeart/2005/8/layout/lProcess1"/>
    <dgm:cxn modelId="{090D082E-AD14-463C-962C-76DCB62D5C39}" type="presParOf" srcId="{99FC824E-C0A4-4E2D-AC7C-899817459829}" destId="{1AC154CD-CBC5-45A1-98F8-7A33B23E2B3A}" srcOrd="2" destOrd="0" presId="urn:microsoft.com/office/officeart/2005/8/layout/lProcess1"/>
    <dgm:cxn modelId="{DA7F3772-BCB5-4E41-93FF-3C6629A38A8C}" type="presParOf" srcId="{99FC824E-C0A4-4E2D-AC7C-899817459829}" destId="{AF437433-9EF9-4DB1-B152-652C1B2AB250}" srcOrd="3" destOrd="0" presId="urn:microsoft.com/office/officeart/2005/8/layout/lProcess1"/>
    <dgm:cxn modelId="{A82C03FA-34B8-4750-AEB0-68A22EE37E34}" type="presParOf" srcId="{99FC824E-C0A4-4E2D-AC7C-899817459829}" destId="{699AFDF5-C407-46A5-A4C8-74B613DC9E73}" srcOrd="4" destOrd="0" presId="urn:microsoft.com/office/officeart/2005/8/layout/l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A5F53B5-897A-48CB-BEA0-8415B02EC35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A717BF5-4F2F-4E23-B026-95FECB5226ED}">
      <dgm:prSet/>
      <dgm:spPr/>
      <dgm:t>
        <a:bodyPr/>
        <a:lstStyle/>
        <a:p>
          <a:pPr rtl="0"/>
          <a:r>
            <a:rPr lang="en-US" dirty="0" smtClean="0"/>
            <a:t>“The game forces me to use more complicated iterations to improve my score, which makes it a fun activity and a good learning tool.”</a:t>
          </a:r>
          <a:endParaRPr lang="en-US" dirty="0"/>
        </a:p>
      </dgm:t>
    </dgm:pt>
    <dgm:pt modelId="{C384848F-060B-4A27-AA27-4D3E7332E8A9}" type="parTrans" cxnId="{5AC8A761-9706-4A92-BA86-89951A3A3F1D}">
      <dgm:prSet/>
      <dgm:spPr/>
      <dgm:t>
        <a:bodyPr/>
        <a:lstStyle/>
        <a:p>
          <a:endParaRPr lang="en-US"/>
        </a:p>
      </dgm:t>
    </dgm:pt>
    <dgm:pt modelId="{2FF2D4D9-B3FE-4CB1-A93E-9E6B9C35B0B6}" type="sibTrans" cxnId="{5AC8A761-9706-4A92-BA86-89951A3A3F1D}">
      <dgm:prSet/>
      <dgm:spPr/>
      <dgm:t>
        <a:bodyPr/>
        <a:lstStyle/>
        <a:p>
          <a:endParaRPr lang="en-US"/>
        </a:p>
      </dgm:t>
    </dgm:pt>
    <dgm:pt modelId="{0E3FE1E1-C632-4632-A224-BF6E8920612B}" type="pres">
      <dgm:prSet presAssocID="{DA5F53B5-897A-48CB-BEA0-8415B02EC352}" presName="linear" presStyleCnt="0">
        <dgm:presLayoutVars>
          <dgm:animLvl val="lvl"/>
          <dgm:resizeHandles val="exact"/>
        </dgm:presLayoutVars>
      </dgm:prSet>
      <dgm:spPr/>
      <dgm:t>
        <a:bodyPr/>
        <a:lstStyle/>
        <a:p>
          <a:endParaRPr lang="en-US"/>
        </a:p>
      </dgm:t>
    </dgm:pt>
    <dgm:pt modelId="{42F0EAD2-96BC-4EE2-8C12-34A291A3400F}" type="pres">
      <dgm:prSet presAssocID="{8A717BF5-4F2F-4E23-B026-95FECB5226ED}" presName="parentText" presStyleLbl="node1" presStyleIdx="0" presStyleCnt="1">
        <dgm:presLayoutVars>
          <dgm:chMax val="0"/>
          <dgm:bulletEnabled val="1"/>
        </dgm:presLayoutVars>
      </dgm:prSet>
      <dgm:spPr/>
      <dgm:t>
        <a:bodyPr/>
        <a:lstStyle/>
        <a:p>
          <a:endParaRPr lang="en-US"/>
        </a:p>
      </dgm:t>
    </dgm:pt>
  </dgm:ptLst>
  <dgm:cxnLst>
    <dgm:cxn modelId="{5AC8A761-9706-4A92-BA86-89951A3A3F1D}" srcId="{DA5F53B5-897A-48CB-BEA0-8415B02EC352}" destId="{8A717BF5-4F2F-4E23-B026-95FECB5226ED}" srcOrd="0" destOrd="0" parTransId="{C384848F-060B-4A27-AA27-4D3E7332E8A9}" sibTransId="{2FF2D4D9-B3FE-4CB1-A93E-9E6B9C35B0B6}"/>
    <dgm:cxn modelId="{FAB8AE9E-CD6F-43E4-A484-40286993B130}" type="presOf" srcId="{DA5F53B5-897A-48CB-BEA0-8415B02EC352}" destId="{0E3FE1E1-C632-4632-A224-BF6E8920612B}" srcOrd="0" destOrd="0" presId="urn:microsoft.com/office/officeart/2005/8/layout/vList2"/>
    <dgm:cxn modelId="{82F3966A-FA9D-466F-967B-87BB6B4DDA45}" type="presOf" srcId="{8A717BF5-4F2F-4E23-B026-95FECB5226ED}" destId="{42F0EAD2-96BC-4EE2-8C12-34A291A3400F}" srcOrd="0" destOrd="0" presId="urn:microsoft.com/office/officeart/2005/8/layout/vList2"/>
    <dgm:cxn modelId="{71C193B1-3C85-4995-BA89-568415712E39}" type="presParOf" srcId="{0E3FE1E1-C632-4632-A224-BF6E8920612B}" destId="{42F0EAD2-96BC-4EE2-8C12-34A291A3400F}"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58A18D2-0FF0-41DC-BCEE-91FEEB97BAD9}"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en-US"/>
        </a:p>
      </dgm:t>
    </dgm:pt>
    <dgm:pt modelId="{1D35A520-E87E-4040-8A1A-39D4E2210064}">
      <dgm:prSet/>
      <dgm:spPr/>
      <dgm:t>
        <a:bodyPr/>
        <a:lstStyle/>
        <a:p>
          <a:pPr rtl="0"/>
          <a:r>
            <a:rPr lang="en-US" dirty="0" smtClean="0"/>
            <a:t>Full integration into CSDT Social site.</a:t>
          </a:r>
          <a:endParaRPr lang="en-US" dirty="0"/>
        </a:p>
      </dgm:t>
    </dgm:pt>
    <dgm:pt modelId="{C0819BD1-1157-44E6-9B5F-B8CF1895889F}" type="parTrans" cxnId="{D536CCB7-4D01-4F89-B734-76B6E70B1849}">
      <dgm:prSet/>
      <dgm:spPr/>
      <dgm:t>
        <a:bodyPr/>
        <a:lstStyle/>
        <a:p>
          <a:endParaRPr lang="en-US"/>
        </a:p>
      </dgm:t>
    </dgm:pt>
    <dgm:pt modelId="{45287AB9-6BFB-4F21-AAD5-170AA4D332B0}" type="sibTrans" cxnId="{D536CCB7-4D01-4F89-B734-76B6E70B1849}">
      <dgm:prSet/>
      <dgm:spPr/>
      <dgm:t>
        <a:bodyPr/>
        <a:lstStyle/>
        <a:p>
          <a:endParaRPr lang="en-US"/>
        </a:p>
      </dgm:t>
    </dgm:pt>
    <dgm:pt modelId="{2040CF02-96D4-45A2-BBBD-414D1E0B01F4}">
      <dgm:prSet/>
      <dgm:spPr/>
      <dgm:t>
        <a:bodyPr/>
        <a:lstStyle/>
        <a:p>
          <a:pPr rtl="0"/>
          <a:r>
            <a:rPr lang="en-US" dirty="0" smtClean="0"/>
            <a:t>Test </a:t>
          </a:r>
          <a:r>
            <a:rPr lang="en-US" dirty="0" err="1" smtClean="0"/>
            <a:t>BeadLoom</a:t>
          </a:r>
          <a:r>
            <a:rPr lang="en-US" dirty="0" smtClean="0"/>
            <a:t> Game with different features enabled to determine which features provide learning </a:t>
          </a:r>
          <a:r>
            <a:rPr lang="en-US" dirty="0" smtClean="0"/>
            <a:t>gains.</a:t>
          </a:r>
          <a:endParaRPr lang="en-US" dirty="0"/>
        </a:p>
      </dgm:t>
    </dgm:pt>
    <dgm:pt modelId="{53CD90DF-379F-41A6-ADD5-8BB8057E4A74}" type="parTrans" cxnId="{1E30FDB2-068F-4F49-94AB-B394A93B0A45}">
      <dgm:prSet/>
      <dgm:spPr/>
      <dgm:t>
        <a:bodyPr/>
        <a:lstStyle/>
        <a:p>
          <a:endParaRPr lang="en-US"/>
        </a:p>
      </dgm:t>
    </dgm:pt>
    <dgm:pt modelId="{19EE5765-D8ED-4DA7-ADE5-CE8162FC547D}" type="sibTrans" cxnId="{1E30FDB2-068F-4F49-94AB-B394A93B0A45}">
      <dgm:prSet/>
      <dgm:spPr/>
      <dgm:t>
        <a:bodyPr/>
        <a:lstStyle/>
        <a:p>
          <a:endParaRPr lang="en-US"/>
        </a:p>
      </dgm:t>
    </dgm:pt>
    <dgm:pt modelId="{F0FF108A-4A91-4419-A26A-0F58DC5EDDCD}" type="pres">
      <dgm:prSet presAssocID="{758A18D2-0FF0-41DC-BCEE-91FEEB97BAD9}" presName="Name0" presStyleCnt="0">
        <dgm:presLayoutVars>
          <dgm:chMax val="7"/>
          <dgm:dir/>
          <dgm:animLvl val="lvl"/>
          <dgm:resizeHandles val="exact"/>
        </dgm:presLayoutVars>
      </dgm:prSet>
      <dgm:spPr/>
      <dgm:t>
        <a:bodyPr/>
        <a:lstStyle/>
        <a:p>
          <a:endParaRPr lang="en-US"/>
        </a:p>
      </dgm:t>
    </dgm:pt>
    <dgm:pt modelId="{53EA5691-F7FA-4DD9-B0CC-C180C5FC7386}" type="pres">
      <dgm:prSet presAssocID="{1D35A520-E87E-4040-8A1A-39D4E2210064}" presName="circle1" presStyleLbl="node1" presStyleIdx="0" presStyleCnt="2"/>
      <dgm:spPr/>
    </dgm:pt>
    <dgm:pt modelId="{899DE30E-24B2-460E-9AE5-C452503D679E}" type="pres">
      <dgm:prSet presAssocID="{1D35A520-E87E-4040-8A1A-39D4E2210064}" presName="space" presStyleCnt="0"/>
      <dgm:spPr/>
    </dgm:pt>
    <dgm:pt modelId="{B0C120DD-9DF0-4D29-8681-6504D8AAABDC}" type="pres">
      <dgm:prSet presAssocID="{1D35A520-E87E-4040-8A1A-39D4E2210064}" presName="rect1" presStyleLbl="alignAcc1" presStyleIdx="0" presStyleCnt="2"/>
      <dgm:spPr/>
      <dgm:t>
        <a:bodyPr/>
        <a:lstStyle/>
        <a:p>
          <a:endParaRPr lang="en-US"/>
        </a:p>
      </dgm:t>
    </dgm:pt>
    <dgm:pt modelId="{85F86092-BB06-4296-84C1-8FBABDF34D05}" type="pres">
      <dgm:prSet presAssocID="{2040CF02-96D4-45A2-BBBD-414D1E0B01F4}" presName="vertSpace2" presStyleLbl="node1" presStyleIdx="0" presStyleCnt="2"/>
      <dgm:spPr/>
    </dgm:pt>
    <dgm:pt modelId="{7AD19B4C-0EC1-49F8-AA9E-2F96333656C9}" type="pres">
      <dgm:prSet presAssocID="{2040CF02-96D4-45A2-BBBD-414D1E0B01F4}" presName="circle2" presStyleLbl="node1" presStyleIdx="1" presStyleCnt="2"/>
      <dgm:spPr/>
      <dgm:t>
        <a:bodyPr/>
        <a:lstStyle/>
        <a:p>
          <a:endParaRPr lang="en-US"/>
        </a:p>
      </dgm:t>
    </dgm:pt>
    <dgm:pt modelId="{9ADA2FD4-39C5-47B4-B32A-84607E43EE7C}" type="pres">
      <dgm:prSet presAssocID="{2040CF02-96D4-45A2-BBBD-414D1E0B01F4}" presName="rect2" presStyleLbl="alignAcc1" presStyleIdx="1" presStyleCnt="2"/>
      <dgm:spPr/>
      <dgm:t>
        <a:bodyPr/>
        <a:lstStyle/>
        <a:p>
          <a:endParaRPr lang="en-US"/>
        </a:p>
      </dgm:t>
    </dgm:pt>
    <dgm:pt modelId="{6A8FDAE2-6395-4359-9250-8AF7EE78E5D3}" type="pres">
      <dgm:prSet presAssocID="{1D35A520-E87E-4040-8A1A-39D4E2210064}" presName="rect1ParTxNoCh" presStyleLbl="alignAcc1" presStyleIdx="1" presStyleCnt="2">
        <dgm:presLayoutVars>
          <dgm:chMax val="1"/>
          <dgm:bulletEnabled val="1"/>
        </dgm:presLayoutVars>
      </dgm:prSet>
      <dgm:spPr/>
      <dgm:t>
        <a:bodyPr/>
        <a:lstStyle/>
        <a:p>
          <a:endParaRPr lang="en-US"/>
        </a:p>
      </dgm:t>
    </dgm:pt>
    <dgm:pt modelId="{6EF560C0-6F48-400E-9C33-E57BFCD62F99}" type="pres">
      <dgm:prSet presAssocID="{2040CF02-96D4-45A2-BBBD-414D1E0B01F4}" presName="rect2ParTxNoCh" presStyleLbl="alignAcc1" presStyleIdx="1" presStyleCnt="2">
        <dgm:presLayoutVars>
          <dgm:chMax val="1"/>
          <dgm:bulletEnabled val="1"/>
        </dgm:presLayoutVars>
      </dgm:prSet>
      <dgm:spPr/>
      <dgm:t>
        <a:bodyPr/>
        <a:lstStyle/>
        <a:p>
          <a:endParaRPr lang="en-US"/>
        </a:p>
      </dgm:t>
    </dgm:pt>
  </dgm:ptLst>
  <dgm:cxnLst>
    <dgm:cxn modelId="{F3864650-FC1C-4457-B669-F6E575ADDC1D}" type="presOf" srcId="{758A18D2-0FF0-41DC-BCEE-91FEEB97BAD9}" destId="{F0FF108A-4A91-4419-A26A-0F58DC5EDDCD}" srcOrd="0" destOrd="0" presId="urn:microsoft.com/office/officeart/2005/8/layout/target3"/>
    <dgm:cxn modelId="{0E42E23D-1963-4991-A0F9-58C1E1E1213C}" type="presOf" srcId="{1D35A520-E87E-4040-8A1A-39D4E2210064}" destId="{B0C120DD-9DF0-4D29-8681-6504D8AAABDC}" srcOrd="0" destOrd="0" presId="urn:microsoft.com/office/officeart/2005/8/layout/target3"/>
    <dgm:cxn modelId="{1E30FDB2-068F-4F49-94AB-B394A93B0A45}" srcId="{758A18D2-0FF0-41DC-BCEE-91FEEB97BAD9}" destId="{2040CF02-96D4-45A2-BBBD-414D1E0B01F4}" srcOrd="1" destOrd="0" parTransId="{53CD90DF-379F-41A6-ADD5-8BB8057E4A74}" sibTransId="{19EE5765-D8ED-4DA7-ADE5-CE8162FC547D}"/>
    <dgm:cxn modelId="{D536CCB7-4D01-4F89-B734-76B6E70B1849}" srcId="{758A18D2-0FF0-41DC-BCEE-91FEEB97BAD9}" destId="{1D35A520-E87E-4040-8A1A-39D4E2210064}" srcOrd="0" destOrd="0" parTransId="{C0819BD1-1157-44E6-9B5F-B8CF1895889F}" sibTransId="{45287AB9-6BFB-4F21-AAD5-170AA4D332B0}"/>
    <dgm:cxn modelId="{1C65F690-DE13-44EF-9F67-BD01D20EAA48}" type="presOf" srcId="{1D35A520-E87E-4040-8A1A-39D4E2210064}" destId="{6A8FDAE2-6395-4359-9250-8AF7EE78E5D3}" srcOrd="1" destOrd="0" presId="urn:microsoft.com/office/officeart/2005/8/layout/target3"/>
    <dgm:cxn modelId="{4CEB32E8-2BB5-4B32-BC65-B6D7A9A81A8C}" type="presOf" srcId="{2040CF02-96D4-45A2-BBBD-414D1E0B01F4}" destId="{9ADA2FD4-39C5-47B4-B32A-84607E43EE7C}" srcOrd="0" destOrd="0" presId="urn:microsoft.com/office/officeart/2005/8/layout/target3"/>
    <dgm:cxn modelId="{36B79DC1-E3BA-42C8-9F1B-9597AD541527}" type="presOf" srcId="{2040CF02-96D4-45A2-BBBD-414D1E0B01F4}" destId="{6EF560C0-6F48-400E-9C33-E57BFCD62F99}" srcOrd="1" destOrd="0" presId="urn:microsoft.com/office/officeart/2005/8/layout/target3"/>
    <dgm:cxn modelId="{52DB4951-C8AF-414F-8F5F-90E60367F10C}" type="presParOf" srcId="{F0FF108A-4A91-4419-A26A-0F58DC5EDDCD}" destId="{53EA5691-F7FA-4DD9-B0CC-C180C5FC7386}" srcOrd="0" destOrd="0" presId="urn:microsoft.com/office/officeart/2005/8/layout/target3"/>
    <dgm:cxn modelId="{397857EE-3E78-4294-938A-FB0FE087AF5A}" type="presParOf" srcId="{F0FF108A-4A91-4419-A26A-0F58DC5EDDCD}" destId="{899DE30E-24B2-460E-9AE5-C452503D679E}" srcOrd="1" destOrd="0" presId="urn:microsoft.com/office/officeart/2005/8/layout/target3"/>
    <dgm:cxn modelId="{D68F0C45-49AC-4A00-AEBE-DBDA6AA3589C}" type="presParOf" srcId="{F0FF108A-4A91-4419-A26A-0F58DC5EDDCD}" destId="{B0C120DD-9DF0-4D29-8681-6504D8AAABDC}" srcOrd="2" destOrd="0" presId="urn:microsoft.com/office/officeart/2005/8/layout/target3"/>
    <dgm:cxn modelId="{0DA46BCC-E0F8-4924-B8EE-76147BAD9964}" type="presParOf" srcId="{F0FF108A-4A91-4419-A26A-0F58DC5EDDCD}" destId="{85F86092-BB06-4296-84C1-8FBABDF34D05}" srcOrd="3" destOrd="0" presId="urn:microsoft.com/office/officeart/2005/8/layout/target3"/>
    <dgm:cxn modelId="{C95B2C43-6CFF-40F3-8D59-A634BEBC0890}" type="presParOf" srcId="{F0FF108A-4A91-4419-A26A-0F58DC5EDDCD}" destId="{7AD19B4C-0EC1-49F8-AA9E-2F96333656C9}" srcOrd="4" destOrd="0" presId="urn:microsoft.com/office/officeart/2005/8/layout/target3"/>
    <dgm:cxn modelId="{355BBEDF-2590-47F9-A018-E366479D2126}" type="presParOf" srcId="{F0FF108A-4A91-4419-A26A-0F58DC5EDDCD}" destId="{9ADA2FD4-39C5-47B4-B32A-84607E43EE7C}" srcOrd="5" destOrd="0" presId="urn:microsoft.com/office/officeart/2005/8/layout/target3"/>
    <dgm:cxn modelId="{2F16C7C8-FBCE-4633-9E18-E72DAEF30D6B}" type="presParOf" srcId="{F0FF108A-4A91-4419-A26A-0F58DC5EDDCD}" destId="{6A8FDAE2-6395-4359-9250-8AF7EE78E5D3}" srcOrd="6" destOrd="0" presId="urn:microsoft.com/office/officeart/2005/8/layout/target3"/>
    <dgm:cxn modelId="{CA877073-566B-4DB9-9DA5-ADBB1939B2CB}" type="presParOf" srcId="{F0FF108A-4A91-4419-A26A-0F58DC5EDDCD}" destId="{6EF560C0-6F48-400E-9C33-E57BFCD62F99}" srcOrd="7"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2A594C4-AE67-452C-A9A7-443AEEAE852E}" type="doc">
      <dgm:prSet loTypeId="urn:microsoft.com/office/officeart/2005/8/layout/vList2" loCatId="list" qsTypeId="urn:microsoft.com/office/officeart/2005/8/quickstyle/3d2" qsCatId="3D" csTypeId="urn:microsoft.com/office/officeart/2005/8/colors/accent1_2" csCatId="accent1"/>
      <dgm:spPr/>
      <dgm:t>
        <a:bodyPr/>
        <a:lstStyle/>
        <a:p>
          <a:endParaRPr lang="en-US"/>
        </a:p>
      </dgm:t>
    </dgm:pt>
    <dgm:pt modelId="{F21E8734-6980-4B1B-9AAB-FBE965B0C230}">
      <dgm:prSet/>
      <dgm:spPr/>
      <dgm:t>
        <a:bodyPr/>
        <a:lstStyle/>
        <a:p>
          <a:pPr rtl="0"/>
          <a:r>
            <a:rPr lang="en-US" dirty="0" smtClean="0"/>
            <a:t>Java Applet</a:t>
          </a:r>
          <a:endParaRPr lang="en-US" dirty="0"/>
        </a:p>
      </dgm:t>
    </dgm:pt>
    <dgm:pt modelId="{EA26296C-C603-4B9F-AA54-9C3CBE8583B7}" type="parTrans" cxnId="{DCA94864-BD83-43B7-97B2-4AF5283775FC}">
      <dgm:prSet/>
      <dgm:spPr/>
      <dgm:t>
        <a:bodyPr/>
        <a:lstStyle/>
        <a:p>
          <a:endParaRPr lang="en-US"/>
        </a:p>
      </dgm:t>
    </dgm:pt>
    <dgm:pt modelId="{9F1769BC-F429-4C6E-870D-70AC88406BA5}" type="sibTrans" cxnId="{DCA94864-BD83-43B7-97B2-4AF5283775FC}">
      <dgm:prSet/>
      <dgm:spPr/>
      <dgm:t>
        <a:bodyPr/>
        <a:lstStyle/>
        <a:p>
          <a:endParaRPr lang="en-US"/>
        </a:p>
      </dgm:t>
    </dgm:pt>
    <dgm:pt modelId="{D21D0983-C899-44E0-B556-83861E3FDBD8}">
      <dgm:prSet/>
      <dgm:spPr/>
      <dgm:t>
        <a:bodyPr/>
        <a:lstStyle/>
        <a:p>
          <a:pPr rtl="0"/>
          <a:r>
            <a:rPr lang="en-US" dirty="0" smtClean="0"/>
            <a:t>Java/PHP interaction</a:t>
          </a:r>
          <a:endParaRPr lang="en-US" dirty="0"/>
        </a:p>
      </dgm:t>
    </dgm:pt>
    <dgm:pt modelId="{9231DAFA-1615-4222-A535-8BE0F707D757}" type="parTrans" cxnId="{30814E18-195B-425E-A0D5-03EF8750AF56}">
      <dgm:prSet/>
      <dgm:spPr/>
      <dgm:t>
        <a:bodyPr/>
        <a:lstStyle/>
        <a:p>
          <a:endParaRPr lang="en-US"/>
        </a:p>
      </dgm:t>
    </dgm:pt>
    <dgm:pt modelId="{B8C02B8D-AF2E-4A90-8C07-B87A31FD59A6}" type="sibTrans" cxnId="{30814E18-195B-425E-A0D5-03EF8750AF56}">
      <dgm:prSet/>
      <dgm:spPr/>
      <dgm:t>
        <a:bodyPr/>
        <a:lstStyle/>
        <a:p>
          <a:endParaRPr lang="en-US"/>
        </a:p>
      </dgm:t>
    </dgm:pt>
    <dgm:pt modelId="{57D4010D-F744-4576-9544-B77E9C824AEE}">
      <dgm:prSet/>
      <dgm:spPr/>
      <dgm:t>
        <a:bodyPr/>
        <a:lstStyle/>
        <a:p>
          <a:pPr rtl="0"/>
          <a:r>
            <a:rPr lang="en-US" dirty="0" smtClean="0"/>
            <a:t>XML</a:t>
          </a:r>
          <a:endParaRPr lang="en-US" dirty="0"/>
        </a:p>
      </dgm:t>
    </dgm:pt>
    <dgm:pt modelId="{F53BC3A5-D500-41F2-A68D-1BC50A56E107}" type="parTrans" cxnId="{B9165D75-3247-4157-98FE-7C4893220914}">
      <dgm:prSet/>
      <dgm:spPr/>
      <dgm:t>
        <a:bodyPr/>
        <a:lstStyle/>
        <a:p>
          <a:endParaRPr lang="en-US"/>
        </a:p>
      </dgm:t>
    </dgm:pt>
    <dgm:pt modelId="{BC0B2DEF-144D-405D-9CD6-6266228F5454}" type="sibTrans" cxnId="{B9165D75-3247-4157-98FE-7C4893220914}">
      <dgm:prSet/>
      <dgm:spPr/>
      <dgm:t>
        <a:bodyPr/>
        <a:lstStyle/>
        <a:p>
          <a:endParaRPr lang="en-US"/>
        </a:p>
      </dgm:t>
    </dgm:pt>
    <dgm:pt modelId="{935A5B22-6509-44BB-A18A-03A38654CEF5}">
      <dgm:prSet/>
      <dgm:spPr/>
      <dgm:t>
        <a:bodyPr/>
        <a:lstStyle/>
        <a:p>
          <a:pPr rtl="0"/>
          <a:r>
            <a:rPr lang="en-US" dirty="0" smtClean="0"/>
            <a:t>Unity Game Engine</a:t>
          </a:r>
          <a:endParaRPr lang="en-US" dirty="0"/>
        </a:p>
      </dgm:t>
    </dgm:pt>
    <dgm:pt modelId="{DC34BF77-E409-4EBC-B7C5-B3D76B86C609}" type="parTrans" cxnId="{061D19F9-3132-4036-9F18-2917056922A6}">
      <dgm:prSet/>
      <dgm:spPr/>
      <dgm:t>
        <a:bodyPr/>
        <a:lstStyle/>
        <a:p>
          <a:endParaRPr lang="en-US"/>
        </a:p>
      </dgm:t>
    </dgm:pt>
    <dgm:pt modelId="{55B1094A-A9BA-48B6-8579-032308B8DA48}" type="sibTrans" cxnId="{061D19F9-3132-4036-9F18-2917056922A6}">
      <dgm:prSet/>
      <dgm:spPr/>
      <dgm:t>
        <a:bodyPr/>
        <a:lstStyle/>
        <a:p>
          <a:endParaRPr lang="en-US"/>
        </a:p>
      </dgm:t>
    </dgm:pt>
    <dgm:pt modelId="{7C5C6A31-CBEB-421E-9B51-C27A074E9404}">
      <dgm:prSet/>
      <dgm:spPr/>
      <dgm:t>
        <a:bodyPr/>
        <a:lstStyle/>
        <a:p>
          <a:pPr rtl="0"/>
          <a:r>
            <a:rPr lang="en-US" dirty="0" err="1" smtClean="0"/>
            <a:t>Drupal</a:t>
          </a:r>
          <a:endParaRPr lang="en-US" dirty="0"/>
        </a:p>
      </dgm:t>
    </dgm:pt>
    <dgm:pt modelId="{70262951-E8E8-496F-BEEA-686351C455D6}" type="parTrans" cxnId="{13921B83-73AB-449D-8A6F-531A655FF93C}">
      <dgm:prSet/>
      <dgm:spPr/>
      <dgm:t>
        <a:bodyPr/>
        <a:lstStyle/>
        <a:p>
          <a:endParaRPr lang="en-US"/>
        </a:p>
      </dgm:t>
    </dgm:pt>
    <dgm:pt modelId="{53DC315E-F1D7-439B-AD40-730C04DC8410}" type="sibTrans" cxnId="{13921B83-73AB-449D-8A6F-531A655FF93C}">
      <dgm:prSet/>
      <dgm:spPr/>
      <dgm:t>
        <a:bodyPr/>
        <a:lstStyle/>
        <a:p>
          <a:endParaRPr lang="en-US"/>
        </a:p>
      </dgm:t>
    </dgm:pt>
    <dgm:pt modelId="{8FBAE870-23A3-44A0-B3A2-59D0782855FF}" type="pres">
      <dgm:prSet presAssocID="{42A594C4-AE67-452C-A9A7-443AEEAE852E}" presName="linear" presStyleCnt="0">
        <dgm:presLayoutVars>
          <dgm:animLvl val="lvl"/>
          <dgm:resizeHandles val="exact"/>
        </dgm:presLayoutVars>
      </dgm:prSet>
      <dgm:spPr/>
      <dgm:t>
        <a:bodyPr/>
        <a:lstStyle/>
        <a:p>
          <a:endParaRPr lang="en-US"/>
        </a:p>
      </dgm:t>
    </dgm:pt>
    <dgm:pt modelId="{F5A9EF2B-D013-48FE-A9CE-767F85347110}" type="pres">
      <dgm:prSet presAssocID="{F21E8734-6980-4B1B-9AAB-FBE965B0C230}" presName="parentText" presStyleLbl="node1" presStyleIdx="0" presStyleCnt="5">
        <dgm:presLayoutVars>
          <dgm:chMax val="0"/>
          <dgm:bulletEnabled val="1"/>
        </dgm:presLayoutVars>
      </dgm:prSet>
      <dgm:spPr/>
      <dgm:t>
        <a:bodyPr/>
        <a:lstStyle/>
        <a:p>
          <a:endParaRPr lang="en-US"/>
        </a:p>
      </dgm:t>
    </dgm:pt>
    <dgm:pt modelId="{BE508A11-C85F-4782-9EC0-0F1DA18D1D16}" type="pres">
      <dgm:prSet presAssocID="{9F1769BC-F429-4C6E-870D-70AC88406BA5}" presName="spacer" presStyleCnt="0"/>
      <dgm:spPr/>
    </dgm:pt>
    <dgm:pt modelId="{93C77084-7CEF-4595-9CD9-4FCCA1EA7D42}" type="pres">
      <dgm:prSet presAssocID="{D21D0983-C899-44E0-B556-83861E3FDBD8}" presName="parentText" presStyleLbl="node1" presStyleIdx="1" presStyleCnt="5">
        <dgm:presLayoutVars>
          <dgm:chMax val="0"/>
          <dgm:bulletEnabled val="1"/>
        </dgm:presLayoutVars>
      </dgm:prSet>
      <dgm:spPr/>
      <dgm:t>
        <a:bodyPr/>
        <a:lstStyle/>
        <a:p>
          <a:endParaRPr lang="en-US"/>
        </a:p>
      </dgm:t>
    </dgm:pt>
    <dgm:pt modelId="{F7A01A2B-92F6-4381-BD06-F6F5F3653AC2}" type="pres">
      <dgm:prSet presAssocID="{B8C02B8D-AF2E-4A90-8C07-B87A31FD59A6}" presName="spacer" presStyleCnt="0"/>
      <dgm:spPr/>
    </dgm:pt>
    <dgm:pt modelId="{43F3568C-C080-45A4-91FD-72F0FA526C55}" type="pres">
      <dgm:prSet presAssocID="{57D4010D-F744-4576-9544-B77E9C824AEE}" presName="parentText" presStyleLbl="node1" presStyleIdx="2" presStyleCnt="5">
        <dgm:presLayoutVars>
          <dgm:chMax val="0"/>
          <dgm:bulletEnabled val="1"/>
        </dgm:presLayoutVars>
      </dgm:prSet>
      <dgm:spPr/>
      <dgm:t>
        <a:bodyPr/>
        <a:lstStyle/>
        <a:p>
          <a:endParaRPr lang="en-US"/>
        </a:p>
      </dgm:t>
    </dgm:pt>
    <dgm:pt modelId="{E9E351E8-455C-49C1-806A-993C6632EDD4}" type="pres">
      <dgm:prSet presAssocID="{BC0B2DEF-144D-405D-9CD6-6266228F5454}" presName="spacer" presStyleCnt="0"/>
      <dgm:spPr/>
    </dgm:pt>
    <dgm:pt modelId="{73FDC828-3B49-4BA9-987B-C1DD596D95B4}" type="pres">
      <dgm:prSet presAssocID="{935A5B22-6509-44BB-A18A-03A38654CEF5}" presName="parentText" presStyleLbl="node1" presStyleIdx="3" presStyleCnt="5">
        <dgm:presLayoutVars>
          <dgm:chMax val="0"/>
          <dgm:bulletEnabled val="1"/>
        </dgm:presLayoutVars>
      </dgm:prSet>
      <dgm:spPr/>
      <dgm:t>
        <a:bodyPr/>
        <a:lstStyle/>
        <a:p>
          <a:endParaRPr lang="en-US"/>
        </a:p>
      </dgm:t>
    </dgm:pt>
    <dgm:pt modelId="{BFB4A502-2F93-4BA1-AE79-24BA6C6D9B99}" type="pres">
      <dgm:prSet presAssocID="{55B1094A-A9BA-48B6-8579-032308B8DA48}" presName="spacer" presStyleCnt="0"/>
      <dgm:spPr/>
    </dgm:pt>
    <dgm:pt modelId="{E00F1621-D5B7-43CE-8688-CB47E9807447}" type="pres">
      <dgm:prSet presAssocID="{7C5C6A31-CBEB-421E-9B51-C27A074E9404}" presName="parentText" presStyleLbl="node1" presStyleIdx="4" presStyleCnt="5">
        <dgm:presLayoutVars>
          <dgm:chMax val="0"/>
          <dgm:bulletEnabled val="1"/>
        </dgm:presLayoutVars>
      </dgm:prSet>
      <dgm:spPr/>
      <dgm:t>
        <a:bodyPr/>
        <a:lstStyle/>
        <a:p>
          <a:endParaRPr lang="en-US"/>
        </a:p>
      </dgm:t>
    </dgm:pt>
  </dgm:ptLst>
  <dgm:cxnLst>
    <dgm:cxn modelId="{B9165D75-3247-4157-98FE-7C4893220914}" srcId="{42A594C4-AE67-452C-A9A7-443AEEAE852E}" destId="{57D4010D-F744-4576-9544-B77E9C824AEE}" srcOrd="2" destOrd="0" parTransId="{F53BC3A5-D500-41F2-A68D-1BC50A56E107}" sibTransId="{BC0B2DEF-144D-405D-9CD6-6266228F5454}"/>
    <dgm:cxn modelId="{30814E18-195B-425E-A0D5-03EF8750AF56}" srcId="{42A594C4-AE67-452C-A9A7-443AEEAE852E}" destId="{D21D0983-C899-44E0-B556-83861E3FDBD8}" srcOrd="1" destOrd="0" parTransId="{9231DAFA-1615-4222-A535-8BE0F707D757}" sibTransId="{B8C02B8D-AF2E-4A90-8C07-B87A31FD59A6}"/>
    <dgm:cxn modelId="{DCA94864-BD83-43B7-97B2-4AF5283775FC}" srcId="{42A594C4-AE67-452C-A9A7-443AEEAE852E}" destId="{F21E8734-6980-4B1B-9AAB-FBE965B0C230}" srcOrd="0" destOrd="0" parTransId="{EA26296C-C603-4B9F-AA54-9C3CBE8583B7}" sibTransId="{9F1769BC-F429-4C6E-870D-70AC88406BA5}"/>
    <dgm:cxn modelId="{F43C7995-69FF-4874-ABE5-C1585414B303}" type="presOf" srcId="{7C5C6A31-CBEB-421E-9B51-C27A074E9404}" destId="{E00F1621-D5B7-43CE-8688-CB47E9807447}" srcOrd="0" destOrd="0" presId="urn:microsoft.com/office/officeart/2005/8/layout/vList2"/>
    <dgm:cxn modelId="{890FE2BC-D545-474D-8409-1C131CD57821}" type="presOf" srcId="{F21E8734-6980-4B1B-9AAB-FBE965B0C230}" destId="{F5A9EF2B-D013-48FE-A9CE-767F85347110}" srcOrd="0" destOrd="0" presId="urn:microsoft.com/office/officeart/2005/8/layout/vList2"/>
    <dgm:cxn modelId="{061D19F9-3132-4036-9F18-2917056922A6}" srcId="{42A594C4-AE67-452C-A9A7-443AEEAE852E}" destId="{935A5B22-6509-44BB-A18A-03A38654CEF5}" srcOrd="3" destOrd="0" parTransId="{DC34BF77-E409-4EBC-B7C5-B3D76B86C609}" sibTransId="{55B1094A-A9BA-48B6-8579-032308B8DA48}"/>
    <dgm:cxn modelId="{13921B83-73AB-449D-8A6F-531A655FF93C}" srcId="{42A594C4-AE67-452C-A9A7-443AEEAE852E}" destId="{7C5C6A31-CBEB-421E-9B51-C27A074E9404}" srcOrd="4" destOrd="0" parTransId="{70262951-E8E8-496F-BEEA-686351C455D6}" sibTransId="{53DC315E-F1D7-439B-AD40-730C04DC8410}"/>
    <dgm:cxn modelId="{E931D885-C842-4F86-8935-B2861209A24E}" type="presOf" srcId="{57D4010D-F744-4576-9544-B77E9C824AEE}" destId="{43F3568C-C080-45A4-91FD-72F0FA526C55}" srcOrd="0" destOrd="0" presId="urn:microsoft.com/office/officeart/2005/8/layout/vList2"/>
    <dgm:cxn modelId="{A1184BC3-03AA-41B3-8935-98F000F34EDF}" type="presOf" srcId="{D21D0983-C899-44E0-B556-83861E3FDBD8}" destId="{93C77084-7CEF-4595-9CD9-4FCCA1EA7D42}" srcOrd="0" destOrd="0" presId="urn:microsoft.com/office/officeart/2005/8/layout/vList2"/>
    <dgm:cxn modelId="{27A98B84-13B8-4408-8F88-93E644B1A9E3}" type="presOf" srcId="{42A594C4-AE67-452C-A9A7-443AEEAE852E}" destId="{8FBAE870-23A3-44A0-B3A2-59D0782855FF}" srcOrd="0" destOrd="0" presId="urn:microsoft.com/office/officeart/2005/8/layout/vList2"/>
    <dgm:cxn modelId="{3F537337-5FAD-41F0-9CB3-BBC16526BA48}" type="presOf" srcId="{935A5B22-6509-44BB-A18A-03A38654CEF5}" destId="{73FDC828-3B49-4BA9-987B-C1DD596D95B4}" srcOrd="0" destOrd="0" presId="urn:microsoft.com/office/officeart/2005/8/layout/vList2"/>
    <dgm:cxn modelId="{9027014A-21B5-44F8-AC5E-E701EDE2C714}" type="presParOf" srcId="{8FBAE870-23A3-44A0-B3A2-59D0782855FF}" destId="{F5A9EF2B-D013-48FE-A9CE-767F85347110}" srcOrd="0" destOrd="0" presId="urn:microsoft.com/office/officeart/2005/8/layout/vList2"/>
    <dgm:cxn modelId="{49D944F5-7993-43D3-AA5A-9E2CC471B7D9}" type="presParOf" srcId="{8FBAE870-23A3-44A0-B3A2-59D0782855FF}" destId="{BE508A11-C85F-4782-9EC0-0F1DA18D1D16}" srcOrd="1" destOrd="0" presId="urn:microsoft.com/office/officeart/2005/8/layout/vList2"/>
    <dgm:cxn modelId="{7B284909-AFA0-4F2E-8D56-59BC4FD54614}" type="presParOf" srcId="{8FBAE870-23A3-44A0-B3A2-59D0782855FF}" destId="{93C77084-7CEF-4595-9CD9-4FCCA1EA7D42}" srcOrd="2" destOrd="0" presId="urn:microsoft.com/office/officeart/2005/8/layout/vList2"/>
    <dgm:cxn modelId="{15EDA521-59C2-4BDE-8DEE-9291CB945C6D}" type="presParOf" srcId="{8FBAE870-23A3-44A0-B3A2-59D0782855FF}" destId="{F7A01A2B-92F6-4381-BD06-F6F5F3653AC2}" srcOrd="3" destOrd="0" presId="urn:microsoft.com/office/officeart/2005/8/layout/vList2"/>
    <dgm:cxn modelId="{36F42326-85C7-4235-AD27-F3D23CAE51B5}" type="presParOf" srcId="{8FBAE870-23A3-44A0-B3A2-59D0782855FF}" destId="{43F3568C-C080-45A4-91FD-72F0FA526C55}" srcOrd="4" destOrd="0" presId="urn:microsoft.com/office/officeart/2005/8/layout/vList2"/>
    <dgm:cxn modelId="{3A6E058F-3E42-4FC4-B565-EDD45691B905}" type="presParOf" srcId="{8FBAE870-23A3-44A0-B3A2-59D0782855FF}" destId="{E9E351E8-455C-49C1-806A-993C6632EDD4}" srcOrd="5" destOrd="0" presId="urn:microsoft.com/office/officeart/2005/8/layout/vList2"/>
    <dgm:cxn modelId="{23B8ACE2-02E0-41A1-92BF-38771C3324A1}" type="presParOf" srcId="{8FBAE870-23A3-44A0-B3A2-59D0782855FF}" destId="{73FDC828-3B49-4BA9-987B-C1DD596D95B4}" srcOrd="6" destOrd="0" presId="urn:microsoft.com/office/officeart/2005/8/layout/vList2"/>
    <dgm:cxn modelId="{4C71B84A-5B14-47B2-B087-C497DD5F3310}" type="presParOf" srcId="{8FBAE870-23A3-44A0-B3A2-59D0782855FF}" destId="{BFB4A502-2F93-4BA1-AE79-24BA6C6D9B99}" srcOrd="7" destOrd="0" presId="urn:microsoft.com/office/officeart/2005/8/layout/vList2"/>
    <dgm:cxn modelId="{EE1496D4-7CCC-47FA-9E25-FE9BDFF84922}" type="presParOf" srcId="{8FBAE870-23A3-44A0-B3A2-59D0782855FF}" destId="{E00F1621-D5B7-43CE-8688-CB47E9807447}"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94D5023-20EC-4B28-AF2C-B3EB21586919}"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A0D0B029-F71D-4ED4-A4A7-44A7961EC22C}">
      <dgm:prSet/>
      <dgm:spPr/>
      <dgm:t>
        <a:bodyPr/>
        <a:lstStyle/>
        <a:p>
          <a:pPr algn="ctr" rtl="0"/>
          <a:r>
            <a:rPr lang="en-US" dirty="0" smtClean="0"/>
            <a:t>Questions?</a:t>
          </a:r>
          <a:endParaRPr lang="en-US" dirty="0"/>
        </a:p>
      </dgm:t>
    </dgm:pt>
    <dgm:pt modelId="{E3878F04-D4E2-4F52-9A01-06A0FDFEB01A}" type="parTrans" cxnId="{0D29A659-8CC9-4857-834A-4BB62A8C85BA}">
      <dgm:prSet/>
      <dgm:spPr/>
      <dgm:t>
        <a:bodyPr/>
        <a:lstStyle/>
        <a:p>
          <a:endParaRPr lang="en-US"/>
        </a:p>
      </dgm:t>
    </dgm:pt>
    <dgm:pt modelId="{E94ECF0F-8DAE-4975-8097-025E83E84795}" type="sibTrans" cxnId="{0D29A659-8CC9-4857-834A-4BB62A8C85BA}">
      <dgm:prSet/>
      <dgm:spPr/>
      <dgm:t>
        <a:bodyPr/>
        <a:lstStyle/>
        <a:p>
          <a:endParaRPr lang="en-US"/>
        </a:p>
      </dgm:t>
    </dgm:pt>
    <dgm:pt modelId="{DDA318DE-EE2F-4978-82E2-DDC0BBC67446}" type="pres">
      <dgm:prSet presAssocID="{C94D5023-20EC-4B28-AF2C-B3EB21586919}" presName="linear" presStyleCnt="0">
        <dgm:presLayoutVars>
          <dgm:animLvl val="lvl"/>
          <dgm:resizeHandles val="exact"/>
        </dgm:presLayoutVars>
      </dgm:prSet>
      <dgm:spPr/>
      <dgm:t>
        <a:bodyPr/>
        <a:lstStyle/>
        <a:p>
          <a:endParaRPr lang="en-US"/>
        </a:p>
      </dgm:t>
    </dgm:pt>
    <dgm:pt modelId="{BD3FC62C-26AA-4A31-9066-10E40AA734B6}" type="pres">
      <dgm:prSet presAssocID="{A0D0B029-F71D-4ED4-A4A7-44A7961EC22C}" presName="parentText" presStyleLbl="node1" presStyleIdx="0" presStyleCnt="1">
        <dgm:presLayoutVars>
          <dgm:chMax val="0"/>
          <dgm:bulletEnabled val="1"/>
        </dgm:presLayoutVars>
      </dgm:prSet>
      <dgm:spPr/>
      <dgm:t>
        <a:bodyPr/>
        <a:lstStyle/>
        <a:p>
          <a:endParaRPr lang="en-US"/>
        </a:p>
      </dgm:t>
    </dgm:pt>
  </dgm:ptLst>
  <dgm:cxnLst>
    <dgm:cxn modelId="{0D29A659-8CC9-4857-834A-4BB62A8C85BA}" srcId="{C94D5023-20EC-4B28-AF2C-B3EB21586919}" destId="{A0D0B029-F71D-4ED4-A4A7-44A7961EC22C}" srcOrd="0" destOrd="0" parTransId="{E3878F04-D4E2-4F52-9A01-06A0FDFEB01A}" sibTransId="{E94ECF0F-8DAE-4975-8097-025E83E84795}"/>
    <dgm:cxn modelId="{D62C569D-A062-456C-B324-20F8FE669592}" type="presOf" srcId="{A0D0B029-F71D-4ED4-A4A7-44A7961EC22C}" destId="{BD3FC62C-26AA-4A31-9066-10E40AA734B6}" srcOrd="0" destOrd="0" presId="urn:microsoft.com/office/officeart/2005/8/layout/vList2"/>
    <dgm:cxn modelId="{11187781-C39D-435C-B638-805B3D52BF18}" type="presOf" srcId="{C94D5023-20EC-4B28-AF2C-B3EB21586919}" destId="{DDA318DE-EE2F-4978-82E2-DDC0BBC67446}" srcOrd="0" destOrd="0" presId="urn:microsoft.com/office/officeart/2005/8/layout/vList2"/>
    <dgm:cxn modelId="{700091AD-FA9C-42C8-B2E1-D930B52F9DD9}" type="presParOf" srcId="{DDA318DE-EE2F-4978-82E2-DDC0BBC67446}" destId="{BD3FC62C-26AA-4A31-9066-10E40AA734B6}"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030910-DFFA-4E68-9C7C-5296A9FBA616}"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CE11A32E-A3B0-4DBD-884B-2487A2699117}">
      <dgm:prSet/>
      <dgm:spPr/>
      <dgm:t>
        <a:bodyPr/>
        <a:lstStyle/>
        <a:p>
          <a:pPr rtl="0"/>
          <a:r>
            <a:rPr lang="en-US" dirty="0" smtClean="0"/>
            <a:t>Designed to teach</a:t>
          </a:r>
          <a:endParaRPr lang="en-US" dirty="0"/>
        </a:p>
      </dgm:t>
    </dgm:pt>
    <dgm:pt modelId="{BFA9FAA8-D53F-4139-B3D8-5D86A0914360}" type="parTrans" cxnId="{944384F2-B597-48EC-A5E1-A4C29179BD8B}">
      <dgm:prSet/>
      <dgm:spPr/>
      <dgm:t>
        <a:bodyPr/>
        <a:lstStyle/>
        <a:p>
          <a:endParaRPr lang="en-US"/>
        </a:p>
      </dgm:t>
    </dgm:pt>
    <dgm:pt modelId="{938DD0DC-EE84-47BA-9233-590F954993E1}" type="sibTrans" cxnId="{944384F2-B597-48EC-A5E1-A4C29179BD8B}">
      <dgm:prSet/>
      <dgm:spPr/>
      <dgm:t>
        <a:bodyPr/>
        <a:lstStyle/>
        <a:p>
          <a:endParaRPr lang="en-US"/>
        </a:p>
      </dgm:t>
    </dgm:pt>
    <dgm:pt modelId="{7429FEDB-42C5-432B-B9C1-F73AC81335E6}">
      <dgm:prSet/>
      <dgm:spPr/>
      <dgm:t>
        <a:bodyPr/>
        <a:lstStyle/>
        <a:p>
          <a:pPr rtl="0"/>
          <a:r>
            <a:rPr lang="en-US" dirty="0" smtClean="0"/>
            <a:t>Cartesian Coordinates</a:t>
          </a:r>
          <a:endParaRPr lang="en-US" dirty="0"/>
        </a:p>
      </dgm:t>
    </dgm:pt>
    <dgm:pt modelId="{3678E069-D162-4E9E-8EFA-EDCB0D626EA1}" type="parTrans" cxnId="{6A93C839-BB3C-42AA-981C-98C55A6AF844}">
      <dgm:prSet/>
      <dgm:spPr/>
      <dgm:t>
        <a:bodyPr/>
        <a:lstStyle/>
        <a:p>
          <a:endParaRPr lang="en-US"/>
        </a:p>
      </dgm:t>
    </dgm:pt>
    <dgm:pt modelId="{B7F498D1-3FE8-48BF-8AE4-6F9BD24D3B2A}" type="sibTrans" cxnId="{6A93C839-BB3C-42AA-981C-98C55A6AF844}">
      <dgm:prSet/>
      <dgm:spPr/>
      <dgm:t>
        <a:bodyPr/>
        <a:lstStyle/>
        <a:p>
          <a:endParaRPr lang="en-US"/>
        </a:p>
      </dgm:t>
    </dgm:pt>
    <dgm:pt modelId="{7ADC91AE-7083-4A8F-BFFC-F9D638172CB7}">
      <dgm:prSet/>
      <dgm:spPr/>
      <dgm:t>
        <a:bodyPr/>
        <a:lstStyle/>
        <a:p>
          <a:pPr rtl="0"/>
          <a:r>
            <a:rPr lang="en-US" dirty="0" smtClean="0"/>
            <a:t>Iteration</a:t>
          </a:r>
          <a:endParaRPr lang="en-US" dirty="0"/>
        </a:p>
      </dgm:t>
    </dgm:pt>
    <dgm:pt modelId="{64501919-8B22-4803-BD04-84ABC9F9E2E6}" type="parTrans" cxnId="{51DC1232-C3F3-4428-8317-F2779BA96471}">
      <dgm:prSet/>
      <dgm:spPr/>
      <dgm:t>
        <a:bodyPr/>
        <a:lstStyle/>
        <a:p>
          <a:endParaRPr lang="en-US"/>
        </a:p>
      </dgm:t>
    </dgm:pt>
    <dgm:pt modelId="{A590860E-054D-47D3-80E3-DCAED8310FF7}" type="sibTrans" cxnId="{51DC1232-C3F3-4428-8317-F2779BA96471}">
      <dgm:prSet/>
      <dgm:spPr/>
      <dgm:t>
        <a:bodyPr/>
        <a:lstStyle/>
        <a:p>
          <a:endParaRPr lang="en-US"/>
        </a:p>
      </dgm:t>
    </dgm:pt>
    <dgm:pt modelId="{B7DC3F66-5698-4B43-9621-4E62A5AA36F6}">
      <dgm:prSet/>
      <dgm:spPr/>
      <dgm:t>
        <a:bodyPr/>
        <a:lstStyle/>
        <a:p>
          <a:pPr rtl="0"/>
          <a:endParaRPr lang="en-US" dirty="0"/>
        </a:p>
      </dgm:t>
    </dgm:pt>
    <dgm:pt modelId="{00DF249A-F470-4541-B638-32FEF49B2BBE}" type="parTrans" cxnId="{F319E83C-D3C2-4C65-B2B1-688425D712A9}">
      <dgm:prSet/>
      <dgm:spPr/>
      <dgm:t>
        <a:bodyPr/>
        <a:lstStyle/>
        <a:p>
          <a:endParaRPr lang="en-US"/>
        </a:p>
      </dgm:t>
    </dgm:pt>
    <dgm:pt modelId="{42F618C1-4159-45C5-A890-E43F072DA2BD}" type="sibTrans" cxnId="{F319E83C-D3C2-4C65-B2B1-688425D712A9}">
      <dgm:prSet/>
      <dgm:spPr/>
      <dgm:t>
        <a:bodyPr/>
        <a:lstStyle/>
        <a:p>
          <a:endParaRPr lang="en-US"/>
        </a:p>
      </dgm:t>
    </dgm:pt>
    <dgm:pt modelId="{DBA2577A-A472-4C51-B85C-D2EA33CC20A5}">
      <dgm:prSet/>
      <dgm:spPr/>
      <dgm:t>
        <a:bodyPr/>
        <a:lstStyle/>
        <a:p>
          <a:pPr rtl="0"/>
          <a:r>
            <a:rPr lang="en-US" dirty="0" smtClean="0"/>
            <a:t>Pros</a:t>
          </a:r>
          <a:endParaRPr lang="en-US" dirty="0"/>
        </a:p>
      </dgm:t>
    </dgm:pt>
    <dgm:pt modelId="{8B2E710F-70F0-46EE-AFA9-244A45FF0595}" type="parTrans" cxnId="{1E974CDD-FF1B-4059-81CF-B3BCB3EFE016}">
      <dgm:prSet/>
      <dgm:spPr/>
      <dgm:t>
        <a:bodyPr/>
        <a:lstStyle/>
        <a:p>
          <a:endParaRPr lang="en-US"/>
        </a:p>
      </dgm:t>
    </dgm:pt>
    <dgm:pt modelId="{459B4721-CE5F-47FA-8280-7C7FB0086412}" type="sibTrans" cxnId="{1E974CDD-FF1B-4059-81CF-B3BCB3EFE016}">
      <dgm:prSet/>
      <dgm:spPr/>
      <dgm:t>
        <a:bodyPr/>
        <a:lstStyle/>
        <a:p>
          <a:endParaRPr lang="en-US"/>
        </a:p>
      </dgm:t>
    </dgm:pt>
    <dgm:pt modelId="{9184B56E-24BC-4CB0-B2D0-1D538FAB71AC}">
      <dgm:prSet/>
      <dgm:spPr/>
      <dgm:t>
        <a:bodyPr/>
        <a:lstStyle/>
        <a:p>
          <a:pPr rtl="0"/>
          <a:r>
            <a:rPr lang="en-US" smtClean="0"/>
            <a:t>Allows for creativity</a:t>
          </a:r>
          <a:endParaRPr lang="en-US" dirty="0"/>
        </a:p>
      </dgm:t>
    </dgm:pt>
    <dgm:pt modelId="{11A80A3C-6AA9-4351-B2D9-C967E84D5F2A}" type="parTrans" cxnId="{F6173521-CBD2-405F-BB4A-45D57C53BE13}">
      <dgm:prSet/>
      <dgm:spPr/>
    </dgm:pt>
    <dgm:pt modelId="{B10288CC-7DC8-4317-A3FB-9B9453D0E2BF}" type="sibTrans" cxnId="{F6173521-CBD2-405F-BB4A-45D57C53BE13}">
      <dgm:prSet/>
      <dgm:spPr/>
    </dgm:pt>
    <dgm:pt modelId="{28533A74-B0AC-4782-99E3-A1DFF4154ABC}" type="pres">
      <dgm:prSet presAssocID="{7A030910-DFFA-4E68-9C7C-5296A9FBA616}" presName="linear" presStyleCnt="0">
        <dgm:presLayoutVars>
          <dgm:dir/>
          <dgm:animLvl val="lvl"/>
          <dgm:resizeHandles val="exact"/>
        </dgm:presLayoutVars>
      </dgm:prSet>
      <dgm:spPr/>
      <dgm:t>
        <a:bodyPr/>
        <a:lstStyle/>
        <a:p>
          <a:endParaRPr lang="en-US"/>
        </a:p>
      </dgm:t>
    </dgm:pt>
    <dgm:pt modelId="{18955833-C8F8-449D-9899-98E6DBF0C516}" type="pres">
      <dgm:prSet presAssocID="{DBA2577A-A472-4C51-B85C-D2EA33CC20A5}" presName="parentLin" presStyleCnt="0"/>
      <dgm:spPr/>
    </dgm:pt>
    <dgm:pt modelId="{A8BD3807-B6E0-42AF-ADE4-516EA6DC0E75}" type="pres">
      <dgm:prSet presAssocID="{DBA2577A-A472-4C51-B85C-D2EA33CC20A5}" presName="parentLeftMargin" presStyleLbl="node1" presStyleIdx="0" presStyleCnt="3"/>
      <dgm:spPr/>
      <dgm:t>
        <a:bodyPr/>
        <a:lstStyle/>
        <a:p>
          <a:endParaRPr lang="en-US"/>
        </a:p>
      </dgm:t>
    </dgm:pt>
    <dgm:pt modelId="{C5D03D0F-ED16-4A0A-855A-18F1707FACFA}" type="pres">
      <dgm:prSet presAssocID="{DBA2577A-A472-4C51-B85C-D2EA33CC20A5}" presName="parentText" presStyleLbl="node1" presStyleIdx="0" presStyleCnt="3">
        <dgm:presLayoutVars>
          <dgm:chMax val="0"/>
          <dgm:bulletEnabled val="1"/>
        </dgm:presLayoutVars>
      </dgm:prSet>
      <dgm:spPr/>
      <dgm:t>
        <a:bodyPr/>
        <a:lstStyle/>
        <a:p>
          <a:endParaRPr lang="en-US"/>
        </a:p>
      </dgm:t>
    </dgm:pt>
    <dgm:pt modelId="{BD5C1567-5158-46D2-A77E-D56CEE31AE27}" type="pres">
      <dgm:prSet presAssocID="{DBA2577A-A472-4C51-B85C-D2EA33CC20A5}" presName="negativeSpace" presStyleCnt="0"/>
      <dgm:spPr/>
    </dgm:pt>
    <dgm:pt modelId="{1F7B440B-3AA5-414E-8EDE-14D4E5791F38}" type="pres">
      <dgm:prSet presAssocID="{DBA2577A-A472-4C51-B85C-D2EA33CC20A5}" presName="childText" presStyleLbl="conFgAcc1" presStyleIdx="0" presStyleCnt="3">
        <dgm:presLayoutVars>
          <dgm:bulletEnabled val="1"/>
        </dgm:presLayoutVars>
      </dgm:prSet>
      <dgm:spPr/>
    </dgm:pt>
    <dgm:pt modelId="{3695A20A-4393-4C1B-A030-54F2C27E82CA}" type="pres">
      <dgm:prSet presAssocID="{459B4721-CE5F-47FA-8280-7C7FB0086412}" presName="spaceBetweenRectangles" presStyleCnt="0"/>
      <dgm:spPr/>
    </dgm:pt>
    <dgm:pt modelId="{16281FB3-EF92-4E79-99CD-6EA3FC655E2A}" type="pres">
      <dgm:prSet presAssocID="{9184B56E-24BC-4CB0-B2D0-1D538FAB71AC}" presName="parentLin" presStyleCnt="0"/>
      <dgm:spPr/>
    </dgm:pt>
    <dgm:pt modelId="{ECBF85E6-E034-495B-918D-45E0C89002B0}" type="pres">
      <dgm:prSet presAssocID="{9184B56E-24BC-4CB0-B2D0-1D538FAB71AC}" presName="parentLeftMargin" presStyleLbl="node1" presStyleIdx="0" presStyleCnt="3"/>
      <dgm:spPr/>
      <dgm:t>
        <a:bodyPr/>
        <a:lstStyle/>
        <a:p>
          <a:endParaRPr lang="en-US"/>
        </a:p>
      </dgm:t>
    </dgm:pt>
    <dgm:pt modelId="{012924D9-5B8E-4883-9EB8-E10B048D1C0A}" type="pres">
      <dgm:prSet presAssocID="{9184B56E-24BC-4CB0-B2D0-1D538FAB71AC}" presName="parentText" presStyleLbl="node1" presStyleIdx="1" presStyleCnt="3">
        <dgm:presLayoutVars>
          <dgm:chMax val="0"/>
          <dgm:bulletEnabled val="1"/>
        </dgm:presLayoutVars>
      </dgm:prSet>
      <dgm:spPr/>
      <dgm:t>
        <a:bodyPr/>
        <a:lstStyle/>
        <a:p>
          <a:endParaRPr lang="en-US"/>
        </a:p>
      </dgm:t>
    </dgm:pt>
    <dgm:pt modelId="{B68467B5-6544-4EFE-8336-55018B31A429}" type="pres">
      <dgm:prSet presAssocID="{9184B56E-24BC-4CB0-B2D0-1D538FAB71AC}" presName="negativeSpace" presStyleCnt="0"/>
      <dgm:spPr/>
    </dgm:pt>
    <dgm:pt modelId="{FEEF7C4D-70D0-4C43-A246-A2B594E2EE7C}" type="pres">
      <dgm:prSet presAssocID="{9184B56E-24BC-4CB0-B2D0-1D538FAB71AC}" presName="childText" presStyleLbl="conFgAcc1" presStyleIdx="1" presStyleCnt="3">
        <dgm:presLayoutVars>
          <dgm:bulletEnabled val="1"/>
        </dgm:presLayoutVars>
      </dgm:prSet>
      <dgm:spPr/>
    </dgm:pt>
    <dgm:pt modelId="{11D9DA13-D342-4B78-BA7B-E07A4BC5CCEC}" type="pres">
      <dgm:prSet presAssocID="{B10288CC-7DC8-4317-A3FB-9B9453D0E2BF}" presName="spaceBetweenRectangles" presStyleCnt="0"/>
      <dgm:spPr/>
    </dgm:pt>
    <dgm:pt modelId="{1D4C1095-7AA7-49F1-9239-6D48CE2853A5}" type="pres">
      <dgm:prSet presAssocID="{CE11A32E-A3B0-4DBD-884B-2487A2699117}" presName="parentLin" presStyleCnt="0"/>
      <dgm:spPr/>
    </dgm:pt>
    <dgm:pt modelId="{441359E4-FFD9-4969-96CE-A9DB611F2CE2}" type="pres">
      <dgm:prSet presAssocID="{CE11A32E-A3B0-4DBD-884B-2487A2699117}" presName="parentLeftMargin" presStyleLbl="node1" presStyleIdx="1" presStyleCnt="3"/>
      <dgm:spPr/>
      <dgm:t>
        <a:bodyPr/>
        <a:lstStyle/>
        <a:p>
          <a:endParaRPr lang="en-US"/>
        </a:p>
      </dgm:t>
    </dgm:pt>
    <dgm:pt modelId="{BA7BB42E-AEA2-4620-ABD3-74BA27E4EDF0}" type="pres">
      <dgm:prSet presAssocID="{CE11A32E-A3B0-4DBD-884B-2487A2699117}" presName="parentText" presStyleLbl="node1" presStyleIdx="2" presStyleCnt="3">
        <dgm:presLayoutVars>
          <dgm:chMax val="0"/>
          <dgm:bulletEnabled val="1"/>
        </dgm:presLayoutVars>
      </dgm:prSet>
      <dgm:spPr/>
      <dgm:t>
        <a:bodyPr/>
        <a:lstStyle/>
        <a:p>
          <a:endParaRPr lang="en-US"/>
        </a:p>
      </dgm:t>
    </dgm:pt>
    <dgm:pt modelId="{BF66E039-368E-4C6F-83A4-56B6A16B3216}" type="pres">
      <dgm:prSet presAssocID="{CE11A32E-A3B0-4DBD-884B-2487A2699117}" presName="negativeSpace" presStyleCnt="0"/>
      <dgm:spPr/>
    </dgm:pt>
    <dgm:pt modelId="{BB31012B-694A-4962-BF9B-F5B490A08280}" type="pres">
      <dgm:prSet presAssocID="{CE11A32E-A3B0-4DBD-884B-2487A2699117}" presName="childText" presStyleLbl="conFgAcc1" presStyleIdx="2" presStyleCnt="3">
        <dgm:presLayoutVars>
          <dgm:bulletEnabled val="1"/>
        </dgm:presLayoutVars>
      </dgm:prSet>
      <dgm:spPr/>
      <dgm:t>
        <a:bodyPr/>
        <a:lstStyle/>
        <a:p>
          <a:endParaRPr lang="en-US"/>
        </a:p>
      </dgm:t>
    </dgm:pt>
  </dgm:ptLst>
  <dgm:cxnLst>
    <dgm:cxn modelId="{BFCE98F4-673D-454A-A229-8B9B5B8782E9}" type="presOf" srcId="{B7DC3F66-5698-4B43-9621-4E62A5AA36F6}" destId="{BB31012B-694A-4962-BF9B-F5B490A08280}" srcOrd="0" destOrd="2" presId="urn:microsoft.com/office/officeart/2005/8/layout/list1"/>
    <dgm:cxn modelId="{C34AD5B8-B54B-4701-B15C-7E2CD5D479A5}" type="presOf" srcId="{CE11A32E-A3B0-4DBD-884B-2487A2699117}" destId="{441359E4-FFD9-4969-96CE-A9DB611F2CE2}" srcOrd="0" destOrd="0" presId="urn:microsoft.com/office/officeart/2005/8/layout/list1"/>
    <dgm:cxn modelId="{212FF99D-8CCC-47C8-8DF0-6A452A7CA871}" type="presOf" srcId="{9184B56E-24BC-4CB0-B2D0-1D538FAB71AC}" destId="{012924D9-5B8E-4883-9EB8-E10B048D1C0A}" srcOrd="1" destOrd="0" presId="urn:microsoft.com/office/officeart/2005/8/layout/list1"/>
    <dgm:cxn modelId="{6A93C839-BB3C-42AA-981C-98C55A6AF844}" srcId="{CE11A32E-A3B0-4DBD-884B-2487A2699117}" destId="{7429FEDB-42C5-432B-B9C1-F73AC81335E6}" srcOrd="0" destOrd="0" parTransId="{3678E069-D162-4E9E-8EFA-EDCB0D626EA1}" sibTransId="{B7F498D1-3FE8-48BF-8AE4-6F9BD24D3B2A}"/>
    <dgm:cxn modelId="{A6F73150-49A6-47E2-AD61-42D2E1CDDCB6}" type="presOf" srcId="{DBA2577A-A472-4C51-B85C-D2EA33CC20A5}" destId="{A8BD3807-B6E0-42AF-ADE4-516EA6DC0E75}" srcOrd="0" destOrd="0" presId="urn:microsoft.com/office/officeart/2005/8/layout/list1"/>
    <dgm:cxn modelId="{944384F2-B597-48EC-A5E1-A4C29179BD8B}" srcId="{7A030910-DFFA-4E68-9C7C-5296A9FBA616}" destId="{CE11A32E-A3B0-4DBD-884B-2487A2699117}" srcOrd="2" destOrd="0" parTransId="{BFA9FAA8-D53F-4139-B3D8-5D86A0914360}" sibTransId="{938DD0DC-EE84-47BA-9233-590F954993E1}"/>
    <dgm:cxn modelId="{8C69D87F-5B3C-432E-8F34-F2392B0BF143}" type="presOf" srcId="{7A030910-DFFA-4E68-9C7C-5296A9FBA616}" destId="{28533A74-B0AC-4782-99E3-A1DFF4154ABC}" srcOrd="0" destOrd="0" presId="urn:microsoft.com/office/officeart/2005/8/layout/list1"/>
    <dgm:cxn modelId="{5D5651EB-AB2B-41F3-9051-C9386D4B3737}" type="presOf" srcId="{CE11A32E-A3B0-4DBD-884B-2487A2699117}" destId="{BA7BB42E-AEA2-4620-ABD3-74BA27E4EDF0}" srcOrd="1" destOrd="0" presId="urn:microsoft.com/office/officeart/2005/8/layout/list1"/>
    <dgm:cxn modelId="{178CFBA7-D36A-440A-B528-5D8B75D88E3B}" type="presOf" srcId="{DBA2577A-A472-4C51-B85C-D2EA33CC20A5}" destId="{C5D03D0F-ED16-4A0A-855A-18F1707FACFA}" srcOrd="1" destOrd="0" presId="urn:microsoft.com/office/officeart/2005/8/layout/list1"/>
    <dgm:cxn modelId="{B85B3B6A-89B9-4B79-9B8E-4C8116AF66DA}" type="presOf" srcId="{9184B56E-24BC-4CB0-B2D0-1D538FAB71AC}" destId="{ECBF85E6-E034-495B-918D-45E0C89002B0}" srcOrd="0" destOrd="0" presId="urn:microsoft.com/office/officeart/2005/8/layout/list1"/>
    <dgm:cxn modelId="{51DC1232-C3F3-4428-8317-F2779BA96471}" srcId="{CE11A32E-A3B0-4DBD-884B-2487A2699117}" destId="{7ADC91AE-7083-4A8F-BFFC-F9D638172CB7}" srcOrd="1" destOrd="0" parTransId="{64501919-8B22-4803-BD04-84ABC9F9E2E6}" sibTransId="{A590860E-054D-47D3-80E3-DCAED8310FF7}"/>
    <dgm:cxn modelId="{F6173521-CBD2-405F-BB4A-45D57C53BE13}" srcId="{7A030910-DFFA-4E68-9C7C-5296A9FBA616}" destId="{9184B56E-24BC-4CB0-B2D0-1D538FAB71AC}" srcOrd="1" destOrd="0" parTransId="{11A80A3C-6AA9-4351-B2D9-C967E84D5F2A}" sibTransId="{B10288CC-7DC8-4317-A3FB-9B9453D0E2BF}"/>
    <dgm:cxn modelId="{1DA85791-AF34-42C1-8ACB-9890C47011D6}" type="presOf" srcId="{7429FEDB-42C5-432B-B9C1-F73AC81335E6}" destId="{BB31012B-694A-4962-BF9B-F5B490A08280}" srcOrd="0" destOrd="0" presId="urn:microsoft.com/office/officeart/2005/8/layout/list1"/>
    <dgm:cxn modelId="{F319E83C-D3C2-4C65-B2B1-688425D712A9}" srcId="{CE11A32E-A3B0-4DBD-884B-2487A2699117}" destId="{B7DC3F66-5698-4B43-9621-4E62A5AA36F6}" srcOrd="2" destOrd="0" parTransId="{00DF249A-F470-4541-B638-32FEF49B2BBE}" sibTransId="{42F618C1-4159-45C5-A890-E43F072DA2BD}"/>
    <dgm:cxn modelId="{FA3E2E75-A074-4E34-B3B6-6E25F41A1089}" type="presOf" srcId="{7ADC91AE-7083-4A8F-BFFC-F9D638172CB7}" destId="{BB31012B-694A-4962-BF9B-F5B490A08280}" srcOrd="0" destOrd="1" presId="urn:microsoft.com/office/officeart/2005/8/layout/list1"/>
    <dgm:cxn modelId="{1E974CDD-FF1B-4059-81CF-B3BCB3EFE016}" srcId="{7A030910-DFFA-4E68-9C7C-5296A9FBA616}" destId="{DBA2577A-A472-4C51-B85C-D2EA33CC20A5}" srcOrd="0" destOrd="0" parTransId="{8B2E710F-70F0-46EE-AFA9-244A45FF0595}" sibTransId="{459B4721-CE5F-47FA-8280-7C7FB0086412}"/>
    <dgm:cxn modelId="{99ED85ED-A799-4EA8-A0C9-E792C040AC00}" type="presParOf" srcId="{28533A74-B0AC-4782-99E3-A1DFF4154ABC}" destId="{18955833-C8F8-449D-9899-98E6DBF0C516}" srcOrd="0" destOrd="0" presId="urn:microsoft.com/office/officeart/2005/8/layout/list1"/>
    <dgm:cxn modelId="{AF640529-0AC8-4CD0-86DF-B9C21A5509DA}" type="presParOf" srcId="{18955833-C8F8-449D-9899-98E6DBF0C516}" destId="{A8BD3807-B6E0-42AF-ADE4-516EA6DC0E75}" srcOrd="0" destOrd="0" presId="urn:microsoft.com/office/officeart/2005/8/layout/list1"/>
    <dgm:cxn modelId="{579E8B43-5E91-40A6-A68F-441F99019D46}" type="presParOf" srcId="{18955833-C8F8-449D-9899-98E6DBF0C516}" destId="{C5D03D0F-ED16-4A0A-855A-18F1707FACFA}" srcOrd="1" destOrd="0" presId="urn:microsoft.com/office/officeart/2005/8/layout/list1"/>
    <dgm:cxn modelId="{C12DEAA7-AEC6-4170-A0A2-135217D8E8B6}" type="presParOf" srcId="{28533A74-B0AC-4782-99E3-A1DFF4154ABC}" destId="{BD5C1567-5158-46D2-A77E-D56CEE31AE27}" srcOrd="1" destOrd="0" presId="urn:microsoft.com/office/officeart/2005/8/layout/list1"/>
    <dgm:cxn modelId="{6BC00219-4A3F-4F29-9FFB-77C2741E3DC3}" type="presParOf" srcId="{28533A74-B0AC-4782-99E3-A1DFF4154ABC}" destId="{1F7B440B-3AA5-414E-8EDE-14D4E5791F38}" srcOrd="2" destOrd="0" presId="urn:microsoft.com/office/officeart/2005/8/layout/list1"/>
    <dgm:cxn modelId="{B338B6B3-2657-42E8-BA63-00AC436C7F30}" type="presParOf" srcId="{28533A74-B0AC-4782-99E3-A1DFF4154ABC}" destId="{3695A20A-4393-4C1B-A030-54F2C27E82CA}" srcOrd="3" destOrd="0" presId="urn:microsoft.com/office/officeart/2005/8/layout/list1"/>
    <dgm:cxn modelId="{1CBB82E1-1DA0-4899-93A6-44F1DE7347B3}" type="presParOf" srcId="{28533A74-B0AC-4782-99E3-A1DFF4154ABC}" destId="{16281FB3-EF92-4E79-99CD-6EA3FC655E2A}" srcOrd="4" destOrd="0" presId="urn:microsoft.com/office/officeart/2005/8/layout/list1"/>
    <dgm:cxn modelId="{5FC2947D-36A8-4316-967D-DA7D21CE58B5}" type="presParOf" srcId="{16281FB3-EF92-4E79-99CD-6EA3FC655E2A}" destId="{ECBF85E6-E034-495B-918D-45E0C89002B0}" srcOrd="0" destOrd="0" presId="urn:microsoft.com/office/officeart/2005/8/layout/list1"/>
    <dgm:cxn modelId="{2A9FE74E-EBA2-4362-84EF-FE99237F3D04}" type="presParOf" srcId="{16281FB3-EF92-4E79-99CD-6EA3FC655E2A}" destId="{012924D9-5B8E-4883-9EB8-E10B048D1C0A}" srcOrd="1" destOrd="0" presId="urn:microsoft.com/office/officeart/2005/8/layout/list1"/>
    <dgm:cxn modelId="{98B41FCF-987A-46CA-8AB5-C9C0E0339245}" type="presParOf" srcId="{28533A74-B0AC-4782-99E3-A1DFF4154ABC}" destId="{B68467B5-6544-4EFE-8336-55018B31A429}" srcOrd="5" destOrd="0" presId="urn:microsoft.com/office/officeart/2005/8/layout/list1"/>
    <dgm:cxn modelId="{75DA4DF7-4C07-424A-A077-3CAFF55D51CA}" type="presParOf" srcId="{28533A74-B0AC-4782-99E3-A1DFF4154ABC}" destId="{FEEF7C4D-70D0-4C43-A246-A2B594E2EE7C}" srcOrd="6" destOrd="0" presId="urn:microsoft.com/office/officeart/2005/8/layout/list1"/>
    <dgm:cxn modelId="{A5F6B6D3-F325-43A2-8B29-5B2AB33A850F}" type="presParOf" srcId="{28533A74-B0AC-4782-99E3-A1DFF4154ABC}" destId="{11D9DA13-D342-4B78-BA7B-E07A4BC5CCEC}" srcOrd="7" destOrd="0" presId="urn:microsoft.com/office/officeart/2005/8/layout/list1"/>
    <dgm:cxn modelId="{61446AE4-E559-41A4-BA69-F2AAFD0124FD}" type="presParOf" srcId="{28533A74-B0AC-4782-99E3-A1DFF4154ABC}" destId="{1D4C1095-7AA7-49F1-9239-6D48CE2853A5}" srcOrd="8" destOrd="0" presId="urn:microsoft.com/office/officeart/2005/8/layout/list1"/>
    <dgm:cxn modelId="{91F4FDF9-DAAD-48B9-A89E-5361DEED4643}" type="presParOf" srcId="{1D4C1095-7AA7-49F1-9239-6D48CE2853A5}" destId="{441359E4-FFD9-4969-96CE-A9DB611F2CE2}" srcOrd="0" destOrd="0" presId="urn:microsoft.com/office/officeart/2005/8/layout/list1"/>
    <dgm:cxn modelId="{40EA16AA-219C-41CD-89B3-C5026FE7EF17}" type="presParOf" srcId="{1D4C1095-7AA7-49F1-9239-6D48CE2853A5}" destId="{BA7BB42E-AEA2-4620-ABD3-74BA27E4EDF0}" srcOrd="1" destOrd="0" presId="urn:microsoft.com/office/officeart/2005/8/layout/list1"/>
    <dgm:cxn modelId="{3E13AA4A-D131-4C54-B061-89977EFAC667}" type="presParOf" srcId="{28533A74-B0AC-4782-99E3-A1DFF4154ABC}" destId="{BF66E039-368E-4C6F-83A4-56B6A16B3216}" srcOrd="9" destOrd="0" presId="urn:microsoft.com/office/officeart/2005/8/layout/list1"/>
    <dgm:cxn modelId="{43C0AB74-03FF-44C4-8BF2-5ADFFA004C68}" type="presParOf" srcId="{28533A74-B0AC-4782-99E3-A1DFF4154ABC}" destId="{BB31012B-694A-4962-BF9B-F5B490A08280}"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2D0269-742E-4F38-8F4A-796180356A6B}"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F27856C9-E568-41F5-B476-B19C413EDC92}">
      <dgm:prSet custT="1"/>
      <dgm:spPr/>
      <dgm:t>
        <a:bodyPr/>
        <a:lstStyle/>
        <a:p>
          <a:pPr rtl="0"/>
          <a:r>
            <a:rPr lang="en-US" sz="2100" dirty="0" smtClean="0"/>
            <a:t>Students avoid advanced functions</a:t>
          </a:r>
          <a:endParaRPr lang="en-US" sz="2100" dirty="0"/>
        </a:p>
      </dgm:t>
    </dgm:pt>
    <dgm:pt modelId="{A6A76B78-EEDE-47F6-8E0C-A40520A8CF34}" type="parTrans" cxnId="{58C22F97-9B5D-479C-88DC-D47D439EF99B}">
      <dgm:prSet/>
      <dgm:spPr/>
      <dgm:t>
        <a:bodyPr/>
        <a:lstStyle/>
        <a:p>
          <a:endParaRPr lang="en-US"/>
        </a:p>
      </dgm:t>
    </dgm:pt>
    <dgm:pt modelId="{8FB686B6-591E-4AB6-AA78-82C95C50767C}" type="sibTrans" cxnId="{58C22F97-9B5D-479C-88DC-D47D439EF99B}">
      <dgm:prSet/>
      <dgm:spPr/>
      <dgm:t>
        <a:bodyPr/>
        <a:lstStyle/>
        <a:p>
          <a:endParaRPr lang="en-US"/>
        </a:p>
      </dgm:t>
    </dgm:pt>
    <dgm:pt modelId="{72573C1E-72BE-4D86-B112-E7DA08AA38D7}">
      <dgm:prSet custT="1"/>
      <dgm:spPr/>
      <dgm:t>
        <a:bodyPr/>
        <a:lstStyle/>
        <a:p>
          <a:pPr rtl="0"/>
          <a:r>
            <a:rPr lang="en-US" sz="2100" dirty="0" smtClean="0"/>
            <a:t>Lack of </a:t>
          </a:r>
          <a:r>
            <a:rPr lang="en-US" sz="2100" dirty="0" err="1" smtClean="0"/>
            <a:t>replayability</a:t>
          </a:r>
          <a:endParaRPr lang="en-US" sz="2100" dirty="0"/>
        </a:p>
      </dgm:t>
    </dgm:pt>
    <dgm:pt modelId="{03777470-20EE-4720-B40E-DBA554914000}" type="parTrans" cxnId="{246731E6-C998-4567-BE90-62D1F3CF2C49}">
      <dgm:prSet/>
      <dgm:spPr/>
      <dgm:t>
        <a:bodyPr/>
        <a:lstStyle/>
        <a:p>
          <a:endParaRPr lang="en-US"/>
        </a:p>
      </dgm:t>
    </dgm:pt>
    <dgm:pt modelId="{0C1E1247-F267-46A3-B217-C428A7A34971}" type="sibTrans" cxnId="{246731E6-C998-4567-BE90-62D1F3CF2C49}">
      <dgm:prSet/>
      <dgm:spPr/>
      <dgm:t>
        <a:bodyPr/>
        <a:lstStyle/>
        <a:p>
          <a:endParaRPr lang="en-US"/>
        </a:p>
      </dgm:t>
    </dgm:pt>
    <dgm:pt modelId="{779CCE4E-0A12-45E3-9AF0-A50D952FE582}">
      <dgm:prSet custT="1"/>
      <dgm:spPr/>
      <dgm:t>
        <a:bodyPr/>
        <a:lstStyle/>
        <a:p>
          <a:pPr rtl="0"/>
          <a:r>
            <a:rPr lang="en-US" sz="2100" dirty="0" smtClean="0"/>
            <a:t>Cons</a:t>
          </a:r>
          <a:endParaRPr lang="en-US" sz="2100" dirty="0"/>
        </a:p>
      </dgm:t>
    </dgm:pt>
    <dgm:pt modelId="{C98ED738-CA4A-4296-99B9-F310002433DD}" type="parTrans" cxnId="{B10C5F72-7D6C-44DC-A96D-61568AC2FCD8}">
      <dgm:prSet/>
      <dgm:spPr/>
      <dgm:t>
        <a:bodyPr/>
        <a:lstStyle/>
        <a:p>
          <a:endParaRPr lang="en-US"/>
        </a:p>
      </dgm:t>
    </dgm:pt>
    <dgm:pt modelId="{2D0B62F5-6215-4733-8376-621B5C9DF9BF}" type="sibTrans" cxnId="{B10C5F72-7D6C-44DC-A96D-61568AC2FCD8}">
      <dgm:prSet/>
      <dgm:spPr/>
      <dgm:t>
        <a:bodyPr/>
        <a:lstStyle/>
        <a:p>
          <a:endParaRPr lang="en-US"/>
        </a:p>
      </dgm:t>
    </dgm:pt>
    <dgm:pt modelId="{B77F934C-1E6F-4495-99BA-77968966F1A3}" type="pres">
      <dgm:prSet presAssocID="{652D0269-742E-4F38-8F4A-796180356A6B}" presName="linear" presStyleCnt="0">
        <dgm:presLayoutVars>
          <dgm:dir/>
          <dgm:animLvl val="lvl"/>
          <dgm:resizeHandles val="exact"/>
        </dgm:presLayoutVars>
      </dgm:prSet>
      <dgm:spPr/>
      <dgm:t>
        <a:bodyPr/>
        <a:lstStyle/>
        <a:p>
          <a:endParaRPr lang="en-US"/>
        </a:p>
      </dgm:t>
    </dgm:pt>
    <dgm:pt modelId="{4F023BEB-9EFE-413D-9594-E2C19A25052B}" type="pres">
      <dgm:prSet presAssocID="{779CCE4E-0A12-45E3-9AF0-A50D952FE582}" presName="parentLin" presStyleCnt="0"/>
      <dgm:spPr/>
    </dgm:pt>
    <dgm:pt modelId="{CCACA8ED-937B-41C6-A827-ECA112FCFA17}" type="pres">
      <dgm:prSet presAssocID="{779CCE4E-0A12-45E3-9AF0-A50D952FE582}" presName="parentLeftMargin" presStyleLbl="node1" presStyleIdx="0" presStyleCnt="3"/>
      <dgm:spPr/>
      <dgm:t>
        <a:bodyPr/>
        <a:lstStyle/>
        <a:p>
          <a:endParaRPr lang="en-US"/>
        </a:p>
      </dgm:t>
    </dgm:pt>
    <dgm:pt modelId="{41373C62-2A1A-4829-B137-FA8AAE2799E5}" type="pres">
      <dgm:prSet presAssocID="{779CCE4E-0A12-45E3-9AF0-A50D952FE582}" presName="parentText" presStyleLbl="node1" presStyleIdx="0" presStyleCnt="3">
        <dgm:presLayoutVars>
          <dgm:chMax val="0"/>
          <dgm:bulletEnabled val="1"/>
        </dgm:presLayoutVars>
      </dgm:prSet>
      <dgm:spPr/>
      <dgm:t>
        <a:bodyPr/>
        <a:lstStyle/>
        <a:p>
          <a:endParaRPr lang="en-US"/>
        </a:p>
      </dgm:t>
    </dgm:pt>
    <dgm:pt modelId="{360A66D5-B1E3-48E2-BC0A-9AE706B3CBD5}" type="pres">
      <dgm:prSet presAssocID="{779CCE4E-0A12-45E3-9AF0-A50D952FE582}" presName="negativeSpace" presStyleCnt="0"/>
      <dgm:spPr/>
    </dgm:pt>
    <dgm:pt modelId="{3CEE488E-0684-4267-87BD-3885124FA34A}" type="pres">
      <dgm:prSet presAssocID="{779CCE4E-0A12-45E3-9AF0-A50D952FE582}" presName="childText" presStyleLbl="conFgAcc1" presStyleIdx="0" presStyleCnt="3">
        <dgm:presLayoutVars>
          <dgm:bulletEnabled val="1"/>
        </dgm:presLayoutVars>
      </dgm:prSet>
      <dgm:spPr/>
    </dgm:pt>
    <dgm:pt modelId="{085F33C9-E439-44B5-BD01-9BA2DB3D14A2}" type="pres">
      <dgm:prSet presAssocID="{2D0B62F5-6215-4733-8376-621B5C9DF9BF}" presName="spaceBetweenRectangles" presStyleCnt="0"/>
      <dgm:spPr/>
    </dgm:pt>
    <dgm:pt modelId="{D8518406-DFFD-4C14-8423-744FB48EC430}" type="pres">
      <dgm:prSet presAssocID="{F27856C9-E568-41F5-B476-B19C413EDC92}" presName="parentLin" presStyleCnt="0"/>
      <dgm:spPr/>
    </dgm:pt>
    <dgm:pt modelId="{095BB955-9806-46C5-8E6F-E7240EE0DDCE}" type="pres">
      <dgm:prSet presAssocID="{F27856C9-E568-41F5-B476-B19C413EDC92}" presName="parentLeftMargin" presStyleLbl="node1" presStyleIdx="0" presStyleCnt="3"/>
      <dgm:spPr/>
      <dgm:t>
        <a:bodyPr/>
        <a:lstStyle/>
        <a:p>
          <a:endParaRPr lang="en-US"/>
        </a:p>
      </dgm:t>
    </dgm:pt>
    <dgm:pt modelId="{07DE7B0C-CA46-4D20-B144-ED5FF55449EE}" type="pres">
      <dgm:prSet presAssocID="{F27856C9-E568-41F5-B476-B19C413EDC92}" presName="parentText" presStyleLbl="node1" presStyleIdx="1" presStyleCnt="3">
        <dgm:presLayoutVars>
          <dgm:chMax val="0"/>
          <dgm:bulletEnabled val="1"/>
        </dgm:presLayoutVars>
      </dgm:prSet>
      <dgm:spPr/>
      <dgm:t>
        <a:bodyPr/>
        <a:lstStyle/>
        <a:p>
          <a:endParaRPr lang="en-US"/>
        </a:p>
      </dgm:t>
    </dgm:pt>
    <dgm:pt modelId="{DF3B503B-D6C8-4823-807D-80CABB5256E1}" type="pres">
      <dgm:prSet presAssocID="{F27856C9-E568-41F5-B476-B19C413EDC92}" presName="negativeSpace" presStyleCnt="0"/>
      <dgm:spPr/>
    </dgm:pt>
    <dgm:pt modelId="{7204525A-9B37-413F-9887-020A81728B25}" type="pres">
      <dgm:prSet presAssocID="{F27856C9-E568-41F5-B476-B19C413EDC92}" presName="childText" presStyleLbl="conFgAcc1" presStyleIdx="1" presStyleCnt="3">
        <dgm:presLayoutVars>
          <dgm:bulletEnabled val="1"/>
        </dgm:presLayoutVars>
      </dgm:prSet>
      <dgm:spPr/>
    </dgm:pt>
    <dgm:pt modelId="{439853A9-5E19-4AAB-A3EB-32D08143FD4D}" type="pres">
      <dgm:prSet presAssocID="{8FB686B6-591E-4AB6-AA78-82C95C50767C}" presName="spaceBetweenRectangles" presStyleCnt="0"/>
      <dgm:spPr/>
    </dgm:pt>
    <dgm:pt modelId="{5817A18B-14AC-49F4-984D-776AD05353C4}" type="pres">
      <dgm:prSet presAssocID="{72573C1E-72BE-4D86-B112-E7DA08AA38D7}" presName="parentLin" presStyleCnt="0"/>
      <dgm:spPr/>
    </dgm:pt>
    <dgm:pt modelId="{82F9F06D-FDDA-4943-86E1-2A72FDCA7A03}" type="pres">
      <dgm:prSet presAssocID="{72573C1E-72BE-4D86-B112-E7DA08AA38D7}" presName="parentLeftMargin" presStyleLbl="node1" presStyleIdx="1" presStyleCnt="3"/>
      <dgm:spPr/>
      <dgm:t>
        <a:bodyPr/>
        <a:lstStyle/>
        <a:p>
          <a:endParaRPr lang="en-US"/>
        </a:p>
      </dgm:t>
    </dgm:pt>
    <dgm:pt modelId="{6CA7D0F0-0692-4F7C-A88A-D2B91AA9FC3A}" type="pres">
      <dgm:prSet presAssocID="{72573C1E-72BE-4D86-B112-E7DA08AA38D7}" presName="parentText" presStyleLbl="node1" presStyleIdx="2" presStyleCnt="3">
        <dgm:presLayoutVars>
          <dgm:chMax val="0"/>
          <dgm:bulletEnabled val="1"/>
        </dgm:presLayoutVars>
      </dgm:prSet>
      <dgm:spPr/>
      <dgm:t>
        <a:bodyPr/>
        <a:lstStyle/>
        <a:p>
          <a:endParaRPr lang="en-US"/>
        </a:p>
      </dgm:t>
    </dgm:pt>
    <dgm:pt modelId="{4A1E8674-D2BB-40CD-B7FE-5037BD9886A4}" type="pres">
      <dgm:prSet presAssocID="{72573C1E-72BE-4D86-B112-E7DA08AA38D7}" presName="negativeSpace" presStyleCnt="0"/>
      <dgm:spPr/>
    </dgm:pt>
    <dgm:pt modelId="{6945B24C-D05F-466E-95E4-27BE7432BFE2}" type="pres">
      <dgm:prSet presAssocID="{72573C1E-72BE-4D86-B112-E7DA08AA38D7}" presName="childText" presStyleLbl="conFgAcc1" presStyleIdx="2" presStyleCnt="3">
        <dgm:presLayoutVars>
          <dgm:bulletEnabled val="1"/>
        </dgm:presLayoutVars>
      </dgm:prSet>
      <dgm:spPr/>
    </dgm:pt>
  </dgm:ptLst>
  <dgm:cxnLst>
    <dgm:cxn modelId="{3AFF076F-EEBA-4171-B648-BDA28C849B15}" type="presOf" srcId="{72573C1E-72BE-4D86-B112-E7DA08AA38D7}" destId="{82F9F06D-FDDA-4943-86E1-2A72FDCA7A03}" srcOrd="0" destOrd="0" presId="urn:microsoft.com/office/officeart/2005/8/layout/list1"/>
    <dgm:cxn modelId="{B763B85F-6674-4733-8721-7AA211A97C4F}" type="presOf" srcId="{779CCE4E-0A12-45E3-9AF0-A50D952FE582}" destId="{41373C62-2A1A-4829-B137-FA8AAE2799E5}" srcOrd="1" destOrd="0" presId="urn:microsoft.com/office/officeart/2005/8/layout/list1"/>
    <dgm:cxn modelId="{B10C5F72-7D6C-44DC-A96D-61568AC2FCD8}" srcId="{652D0269-742E-4F38-8F4A-796180356A6B}" destId="{779CCE4E-0A12-45E3-9AF0-A50D952FE582}" srcOrd="0" destOrd="0" parTransId="{C98ED738-CA4A-4296-99B9-F310002433DD}" sibTransId="{2D0B62F5-6215-4733-8376-621B5C9DF9BF}"/>
    <dgm:cxn modelId="{9F9DE356-4553-4D83-88AD-BD9C8A9084FB}" type="presOf" srcId="{72573C1E-72BE-4D86-B112-E7DA08AA38D7}" destId="{6CA7D0F0-0692-4F7C-A88A-D2B91AA9FC3A}" srcOrd="1" destOrd="0" presId="urn:microsoft.com/office/officeart/2005/8/layout/list1"/>
    <dgm:cxn modelId="{C0BD28A2-C366-419F-9EB4-6665050CCAAF}" type="presOf" srcId="{F27856C9-E568-41F5-B476-B19C413EDC92}" destId="{07DE7B0C-CA46-4D20-B144-ED5FF55449EE}" srcOrd="1" destOrd="0" presId="urn:microsoft.com/office/officeart/2005/8/layout/list1"/>
    <dgm:cxn modelId="{58C22F97-9B5D-479C-88DC-D47D439EF99B}" srcId="{652D0269-742E-4F38-8F4A-796180356A6B}" destId="{F27856C9-E568-41F5-B476-B19C413EDC92}" srcOrd="1" destOrd="0" parTransId="{A6A76B78-EEDE-47F6-8E0C-A40520A8CF34}" sibTransId="{8FB686B6-591E-4AB6-AA78-82C95C50767C}"/>
    <dgm:cxn modelId="{6E844EA0-C5CD-43CC-BF93-453CB3F9FFE0}" type="presOf" srcId="{F27856C9-E568-41F5-B476-B19C413EDC92}" destId="{095BB955-9806-46C5-8E6F-E7240EE0DDCE}" srcOrd="0" destOrd="0" presId="urn:microsoft.com/office/officeart/2005/8/layout/list1"/>
    <dgm:cxn modelId="{246731E6-C998-4567-BE90-62D1F3CF2C49}" srcId="{652D0269-742E-4F38-8F4A-796180356A6B}" destId="{72573C1E-72BE-4D86-B112-E7DA08AA38D7}" srcOrd="2" destOrd="0" parTransId="{03777470-20EE-4720-B40E-DBA554914000}" sibTransId="{0C1E1247-F267-46A3-B217-C428A7A34971}"/>
    <dgm:cxn modelId="{B3179C9F-24D5-4C59-9D85-EDF52BA91429}" type="presOf" srcId="{779CCE4E-0A12-45E3-9AF0-A50D952FE582}" destId="{CCACA8ED-937B-41C6-A827-ECA112FCFA17}" srcOrd="0" destOrd="0" presId="urn:microsoft.com/office/officeart/2005/8/layout/list1"/>
    <dgm:cxn modelId="{664D183B-8FC2-4A73-8FBD-11B0CE21D621}" type="presOf" srcId="{652D0269-742E-4F38-8F4A-796180356A6B}" destId="{B77F934C-1E6F-4495-99BA-77968966F1A3}" srcOrd="0" destOrd="0" presId="urn:microsoft.com/office/officeart/2005/8/layout/list1"/>
    <dgm:cxn modelId="{D47B337B-78E5-42F2-8252-3940973029B1}" type="presParOf" srcId="{B77F934C-1E6F-4495-99BA-77968966F1A3}" destId="{4F023BEB-9EFE-413D-9594-E2C19A25052B}" srcOrd="0" destOrd="0" presId="urn:microsoft.com/office/officeart/2005/8/layout/list1"/>
    <dgm:cxn modelId="{321D948A-D0B5-48E8-9E8F-5B860567820A}" type="presParOf" srcId="{4F023BEB-9EFE-413D-9594-E2C19A25052B}" destId="{CCACA8ED-937B-41C6-A827-ECA112FCFA17}" srcOrd="0" destOrd="0" presId="urn:microsoft.com/office/officeart/2005/8/layout/list1"/>
    <dgm:cxn modelId="{F5C3891C-FD47-4244-9F1C-EA857B5E0118}" type="presParOf" srcId="{4F023BEB-9EFE-413D-9594-E2C19A25052B}" destId="{41373C62-2A1A-4829-B137-FA8AAE2799E5}" srcOrd="1" destOrd="0" presId="urn:microsoft.com/office/officeart/2005/8/layout/list1"/>
    <dgm:cxn modelId="{43060B69-7F0B-4381-92CA-A66C7C07293B}" type="presParOf" srcId="{B77F934C-1E6F-4495-99BA-77968966F1A3}" destId="{360A66D5-B1E3-48E2-BC0A-9AE706B3CBD5}" srcOrd="1" destOrd="0" presId="urn:microsoft.com/office/officeart/2005/8/layout/list1"/>
    <dgm:cxn modelId="{B42ED7DA-6D2C-49DC-AE79-EE902693140D}" type="presParOf" srcId="{B77F934C-1E6F-4495-99BA-77968966F1A3}" destId="{3CEE488E-0684-4267-87BD-3885124FA34A}" srcOrd="2" destOrd="0" presId="urn:microsoft.com/office/officeart/2005/8/layout/list1"/>
    <dgm:cxn modelId="{7E5797B4-639D-4331-8D9C-B504F12DC2DE}" type="presParOf" srcId="{B77F934C-1E6F-4495-99BA-77968966F1A3}" destId="{085F33C9-E439-44B5-BD01-9BA2DB3D14A2}" srcOrd="3" destOrd="0" presId="urn:microsoft.com/office/officeart/2005/8/layout/list1"/>
    <dgm:cxn modelId="{A9C6B7CE-9AB0-4594-8149-2AF38F868EFD}" type="presParOf" srcId="{B77F934C-1E6F-4495-99BA-77968966F1A3}" destId="{D8518406-DFFD-4C14-8423-744FB48EC430}" srcOrd="4" destOrd="0" presId="urn:microsoft.com/office/officeart/2005/8/layout/list1"/>
    <dgm:cxn modelId="{7A2F302C-ED86-410C-8300-4F73C6D6B466}" type="presParOf" srcId="{D8518406-DFFD-4C14-8423-744FB48EC430}" destId="{095BB955-9806-46C5-8E6F-E7240EE0DDCE}" srcOrd="0" destOrd="0" presId="urn:microsoft.com/office/officeart/2005/8/layout/list1"/>
    <dgm:cxn modelId="{71D0D5D2-B3AE-4E63-A6D2-BE471A167C4C}" type="presParOf" srcId="{D8518406-DFFD-4C14-8423-744FB48EC430}" destId="{07DE7B0C-CA46-4D20-B144-ED5FF55449EE}" srcOrd="1" destOrd="0" presId="urn:microsoft.com/office/officeart/2005/8/layout/list1"/>
    <dgm:cxn modelId="{58664E2C-1471-4374-B943-6C55B24EA3A6}" type="presParOf" srcId="{B77F934C-1E6F-4495-99BA-77968966F1A3}" destId="{DF3B503B-D6C8-4823-807D-80CABB5256E1}" srcOrd="5" destOrd="0" presId="urn:microsoft.com/office/officeart/2005/8/layout/list1"/>
    <dgm:cxn modelId="{5D9A206D-3C7B-4A08-A5E3-711F605D3987}" type="presParOf" srcId="{B77F934C-1E6F-4495-99BA-77968966F1A3}" destId="{7204525A-9B37-413F-9887-020A81728B25}" srcOrd="6" destOrd="0" presId="urn:microsoft.com/office/officeart/2005/8/layout/list1"/>
    <dgm:cxn modelId="{5C73B28D-8394-4F71-BD8B-91C5A83545AB}" type="presParOf" srcId="{B77F934C-1E6F-4495-99BA-77968966F1A3}" destId="{439853A9-5E19-4AAB-A3EB-32D08143FD4D}" srcOrd="7" destOrd="0" presId="urn:microsoft.com/office/officeart/2005/8/layout/list1"/>
    <dgm:cxn modelId="{9EB7509F-27C2-4ECC-8F14-9AB12A641086}" type="presParOf" srcId="{B77F934C-1E6F-4495-99BA-77968966F1A3}" destId="{5817A18B-14AC-49F4-984D-776AD05353C4}" srcOrd="8" destOrd="0" presId="urn:microsoft.com/office/officeart/2005/8/layout/list1"/>
    <dgm:cxn modelId="{AD8F3D11-F8FD-4D7E-98CD-8108FCDCE138}" type="presParOf" srcId="{5817A18B-14AC-49F4-984D-776AD05353C4}" destId="{82F9F06D-FDDA-4943-86E1-2A72FDCA7A03}" srcOrd="0" destOrd="0" presId="urn:microsoft.com/office/officeart/2005/8/layout/list1"/>
    <dgm:cxn modelId="{504DF788-F935-49B9-B8A1-F888AE4F1E1F}" type="presParOf" srcId="{5817A18B-14AC-49F4-984D-776AD05353C4}" destId="{6CA7D0F0-0692-4F7C-A88A-D2B91AA9FC3A}" srcOrd="1" destOrd="0" presId="urn:microsoft.com/office/officeart/2005/8/layout/list1"/>
    <dgm:cxn modelId="{3B150E41-1926-4CE8-80F9-747DD1269EF6}" type="presParOf" srcId="{B77F934C-1E6F-4495-99BA-77968966F1A3}" destId="{4A1E8674-D2BB-40CD-B7FE-5037BD9886A4}" srcOrd="9" destOrd="0" presId="urn:microsoft.com/office/officeart/2005/8/layout/list1"/>
    <dgm:cxn modelId="{A489E575-A598-4ACD-B01D-D7B55462C7EC}" type="presParOf" srcId="{B77F934C-1E6F-4495-99BA-77968966F1A3}" destId="{6945B24C-D05F-466E-95E4-27BE7432BFE2}" srcOrd="10" destOrd="0" presId="urn:microsoft.com/office/officeart/2005/8/layout/list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6D8C8E-96B8-4DCB-B079-3ECB926E113A}" type="doc">
      <dgm:prSet loTypeId="urn:microsoft.com/office/officeart/2005/8/layout/gear1" loCatId="cycle" qsTypeId="urn:microsoft.com/office/officeart/2005/8/quickstyle/simple1" qsCatId="simple" csTypeId="urn:microsoft.com/office/officeart/2005/8/colors/colorful3" csCatId="colorful" phldr="1"/>
      <dgm:spPr/>
      <dgm:t>
        <a:bodyPr/>
        <a:lstStyle/>
        <a:p>
          <a:endParaRPr lang="en-US"/>
        </a:p>
      </dgm:t>
    </dgm:pt>
    <dgm:pt modelId="{42ABDB83-E930-452E-A249-BA9E28E0073E}">
      <dgm:prSet/>
      <dgm:spPr/>
      <dgm:t>
        <a:bodyPr/>
        <a:lstStyle/>
        <a:p>
          <a:pPr rtl="0"/>
          <a:r>
            <a:rPr lang="en-US" smtClean="0"/>
            <a:t>BeadLoom Game</a:t>
          </a:r>
          <a:endParaRPr lang="en-US" dirty="0"/>
        </a:p>
      </dgm:t>
    </dgm:pt>
    <dgm:pt modelId="{9E893729-26BB-49B5-AD57-BB24A7A15217}" type="parTrans" cxnId="{CF13FA88-3CF8-47E3-AB60-06BBAF4F04B4}">
      <dgm:prSet/>
      <dgm:spPr/>
      <dgm:t>
        <a:bodyPr/>
        <a:lstStyle/>
        <a:p>
          <a:endParaRPr lang="en-US"/>
        </a:p>
      </dgm:t>
    </dgm:pt>
    <dgm:pt modelId="{34B9BC82-EF86-457B-BB08-A720709D466E}" type="sibTrans" cxnId="{CF13FA88-3CF8-47E3-AB60-06BBAF4F04B4}">
      <dgm:prSet/>
      <dgm:spPr/>
      <dgm:t>
        <a:bodyPr/>
        <a:lstStyle/>
        <a:p>
          <a:endParaRPr lang="en-US"/>
        </a:p>
      </dgm:t>
    </dgm:pt>
    <dgm:pt modelId="{027C644E-B2CF-4426-9608-B8CE4BC7E1E8}">
      <dgm:prSet/>
      <dgm:spPr/>
      <dgm:t>
        <a:bodyPr/>
        <a:lstStyle/>
        <a:p>
          <a:pPr rtl="0"/>
          <a:r>
            <a:rPr lang="en-US" dirty="0" smtClean="0"/>
            <a:t>CSDT Social Website</a:t>
          </a:r>
          <a:endParaRPr lang="en-US" dirty="0"/>
        </a:p>
      </dgm:t>
    </dgm:pt>
    <dgm:pt modelId="{F11E0C5D-4D6E-4DDA-BB2E-7A7B97E923C1}" type="parTrans" cxnId="{A238507A-ADFA-4D3C-8F47-9C106E1E0D7A}">
      <dgm:prSet/>
      <dgm:spPr/>
      <dgm:t>
        <a:bodyPr/>
        <a:lstStyle/>
        <a:p>
          <a:endParaRPr lang="en-US"/>
        </a:p>
      </dgm:t>
    </dgm:pt>
    <dgm:pt modelId="{0C0A9472-3B73-4E34-A31E-26A436D6CF7C}" type="sibTrans" cxnId="{A238507A-ADFA-4D3C-8F47-9C106E1E0D7A}">
      <dgm:prSet/>
      <dgm:spPr/>
      <dgm:t>
        <a:bodyPr/>
        <a:lstStyle/>
        <a:p>
          <a:endParaRPr lang="en-US"/>
        </a:p>
      </dgm:t>
    </dgm:pt>
    <dgm:pt modelId="{804248EF-23A8-46EF-B4C3-D3A670A47F82}">
      <dgm:prSet/>
      <dgm:spPr/>
      <dgm:t>
        <a:bodyPr/>
        <a:lstStyle/>
        <a:p>
          <a:pPr rtl="0"/>
          <a:r>
            <a:rPr lang="en-US" dirty="0" smtClean="0"/>
            <a:t>Dance Tool</a:t>
          </a:r>
          <a:endParaRPr lang="en-US" dirty="0"/>
        </a:p>
      </dgm:t>
    </dgm:pt>
    <dgm:pt modelId="{37467E31-2063-48D1-9C96-8E58E720647C}" type="parTrans" cxnId="{476F733F-6CA1-4A1B-99ED-AB10D44CB8A7}">
      <dgm:prSet/>
      <dgm:spPr/>
      <dgm:t>
        <a:bodyPr/>
        <a:lstStyle/>
        <a:p>
          <a:endParaRPr lang="en-US"/>
        </a:p>
      </dgm:t>
    </dgm:pt>
    <dgm:pt modelId="{54CFFAFB-05D5-4964-88E1-64A453D3C881}" type="sibTrans" cxnId="{476F733F-6CA1-4A1B-99ED-AB10D44CB8A7}">
      <dgm:prSet/>
      <dgm:spPr/>
      <dgm:t>
        <a:bodyPr/>
        <a:lstStyle/>
        <a:p>
          <a:endParaRPr lang="en-US"/>
        </a:p>
      </dgm:t>
    </dgm:pt>
    <dgm:pt modelId="{66A8916E-752C-4509-AB9F-D6DFF3C57338}" type="pres">
      <dgm:prSet presAssocID="{846D8C8E-96B8-4DCB-B079-3ECB926E113A}" presName="composite" presStyleCnt="0">
        <dgm:presLayoutVars>
          <dgm:chMax val="3"/>
          <dgm:animLvl val="lvl"/>
          <dgm:resizeHandles val="exact"/>
        </dgm:presLayoutVars>
      </dgm:prSet>
      <dgm:spPr/>
      <dgm:t>
        <a:bodyPr/>
        <a:lstStyle/>
        <a:p>
          <a:endParaRPr lang="en-US"/>
        </a:p>
      </dgm:t>
    </dgm:pt>
    <dgm:pt modelId="{32B5E551-6061-4134-93FC-60563981B1E9}" type="pres">
      <dgm:prSet presAssocID="{42ABDB83-E930-452E-A249-BA9E28E0073E}" presName="gear1" presStyleLbl="node1" presStyleIdx="0" presStyleCnt="3">
        <dgm:presLayoutVars>
          <dgm:chMax val="1"/>
          <dgm:bulletEnabled val="1"/>
        </dgm:presLayoutVars>
      </dgm:prSet>
      <dgm:spPr/>
      <dgm:t>
        <a:bodyPr/>
        <a:lstStyle/>
        <a:p>
          <a:endParaRPr lang="en-US"/>
        </a:p>
      </dgm:t>
    </dgm:pt>
    <dgm:pt modelId="{33198FCD-D745-4598-AAB5-8C7853688959}" type="pres">
      <dgm:prSet presAssocID="{42ABDB83-E930-452E-A249-BA9E28E0073E}" presName="gear1srcNode" presStyleLbl="node1" presStyleIdx="0" presStyleCnt="3"/>
      <dgm:spPr/>
      <dgm:t>
        <a:bodyPr/>
        <a:lstStyle/>
        <a:p>
          <a:endParaRPr lang="en-US"/>
        </a:p>
      </dgm:t>
    </dgm:pt>
    <dgm:pt modelId="{50D4CFE5-006A-4129-9194-291727750A60}" type="pres">
      <dgm:prSet presAssocID="{42ABDB83-E930-452E-A249-BA9E28E0073E}" presName="gear1dstNode" presStyleLbl="node1" presStyleIdx="0" presStyleCnt="3"/>
      <dgm:spPr/>
      <dgm:t>
        <a:bodyPr/>
        <a:lstStyle/>
        <a:p>
          <a:endParaRPr lang="en-US"/>
        </a:p>
      </dgm:t>
    </dgm:pt>
    <dgm:pt modelId="{F5A423FA-F034-4F48-B3FA-E226AA478EA6}" type="pres">
      <dgm:prSet presAssocID="{027C644E-B2CF-4426-9608-B8CE4BC7E1E8}" presName="gear2" presStyleLbl="node1" presStyleIdx="1" presStyleCnt="3">
        <dgm:presLayoutVars>
          <dgm:chMax val="1"/>
          <dgm:bulletEnabled val="1"/>
        </dgm:presLayoutVars>
      </dgm:prSet>
      <dgm:spPr/>
      <dgm:t>
        <a:bodyPr/>
        <a:lstStyle/>
        <a:p>
          <a:endParaRPr lang="en-US"/>
        </a:p>
      </dgm:t>
    </dgm:pt>
    <dgm:pt modelId="{5036EBB7-4A6E-46E1-B390-32CBC266A553}" type="pres">
      <dgm:prSet presAssocID="{027C644E-B2CF-4426-9608-B8CE4BC7E1E8}" presName="gear2srcNode" presStyleLbl="node1" presStyleIdx="1" presStyleCnt="3"/>
      <dgm:spPr/>
      <dgm:t>
        <a:bodyPr/>
        <a:lstStyle/>
        <a:p>
          <a:endParaRPr lang="en-US"/>
        </a:p>
      </dgm:t>
    </dgm:pt>
    <dgm:pt modelId="{3A4762E5-3448-498C-8069-8A9F62239C09}" type="pres">
      <dgm:prSet presAssocID="{027C644E-B2CF-4426-9608-B8CE4BC7E1E8}" presName="gear2dstNode" presStyleLbl="node1" presStyleIdx="1" presStyleCnt="3"/>
      <dgm:spPr/>
      <dgm:t>
        <a:bodyPr/>
        <a:lstStyle/>
        <a:p>
          <a:endParaRPr lang="en-US"/>
        </a:p>
      </dgm:t>
    </dgm:pt>
    <dgm:pt modelId="{7A1613C7-9A69-4494-BF17-09CAF02C6566}" type="pres">
      <dgm:prSet presAssocID="{804248EF-23A8-46EF-B4C3-D3A670A47F82}" presName="gear3" presStyleLbl="node1" presStyleIdx="2" presStyleCnt="3"/>
      <dgm:spPr/>
      <dgm:t>
        <a:bodyPr/>
        <a:lstStyle/>
        <a:p>
          <a:endParaRPr lang="en-US"/>
        </a:p>
      </dgm:t>
    </dgm:pt>
    <dgm:pt modelId="{6596A203-4788-4711-A938-5E247DA95D04}" type="pres">
      <dgm:prSet presAssocID="{804248EF-23A8-46EF-B4C3-D3A670A47F82}" presName="gear3tx" presStyleLbl="node1" presStyleIdx="2" presStyleCnt="3">
        <dgm:presLayoutVars>
          <dgm:chMax val="1"/>
          <dgm:bulletEnabled val="1"/>
        </dgm:presLayoutVars>
      </dgm:prSet>
      <dgm:spPr/>
      <dgm:t>
        <a:bodyPr/>
        <a:lstStyle/>
        <a:p>
          <a:endParaRPr lang="en-US"/>
        </a:p>
      </dgm:t>
    </dgm:pt>
    <dgm:pt modelId="{63E1871B-B269-487A-AA7F-A85F8E8261E8}" type="pres">
      <dgm:prSet presAssocID="{804248EF-23A8-46EF-B4C3-D3A670A47F82}" presName="gear3srcNode" presStyleLbl="node1" presStyleIdx="2" presStyleCnt="3"/>
      <dgm:spPr/>
      <dgm:t>
        <a:bodyPr/>
        <a:lstStyle/>
        <a:p>
          <a:endParaRPr lang="en-US"/>
        </a:p>
      </dgm:t>
    </dgm:pt>
    <dgm:pt modelId="{B7549CAA-FAC6-490E-BF59-5C8F34672A69}" type="pres">
      <dgm:prSet presAssocID="{804248EF-23A8-46EF-B4C3-D3A670A47F82}" presName="gear3dstNode" presStyleLbl="node1" presStyleIdx="2" presStyleCnt="3"/>
      <dgm:spPr/>
      <dgm:t>
        <a:bodyPr/>
        <a:lstStyle/>
        <a:p>
          <a:endParaRPr lang="en-US"/>
        </a:p>
      </dgm:t>
    </dgm:pt>
    <dgm:pt modelId="{3158049D-1A98-4B54-9440-9707018A8CAE}" type="pres">
      <dgm:prSet presAssocID="{34B9BC82-EF86-457B-BB08-A720709D466E}" presName="connector1" presStyleLbl="sibTrans2D1" presStyleIdx="0" presStyleCnt="3"/>
      <dgm:spPr/>
      <dgm:t>
        <a:bodyPr/>
        <a:lstStyle/>
        <a:p>
          <a:endParaRPr lang="en-US"/>
        </a:p>
      </dgm:t>
    </dgm:pt>
    <dgm:pt modelId="{9A0337A2-17C4-4BAB-9ACB-729B66844496}" type="pres">
      <dgm:prSet presAssocID="{0C0A9472-3B73-4E34-A31E-26A436D6CF7C}" presName="connector2" presStyleLbl="sibTrans2D1" presStyleIdx="1" presStyleCnt="3"/>
      <dgm:spPr/>
      <dgm:t>
        <a:bodyPr/>
        <a:lstStyle/>
        <a:p>
          <a:endParaRPr lang="en-US"/>
        </a:p>
      </dgm:t>
    </dgm:pt>
    <dgm:pt modelId="{E19F1035-FB29-447C-9CBB-7E49647AB982}" type="pres">
      <dgm:prSet presAssocID="{54CFFAFB-05D5-4964-88E1-64A453D3C881}" presName="connector3" presStyleLbl="sibTrans2D1" presStyleIdx="2" presStyleCnt="3"/>
      <dgm:spPr/>
      <dgm:t>
        <a:bodyPr/>
        <a:lstStyle/>
        <a:p>
          <a:endParaRPr lang="en-US"/>
        </a:p>
      </dgm:t>
    </dgm:pt>
  </dgm:ptLst>
  <dgm:cxnLst>
    <dgm:cxn modelId="{476F733F-6CA1-4A1B-99ED-AB10D44CB8A7}" srcId="{846D8C8E-96B8-4DCB-B079-3ECB926E113A}" destId="{804248EF-23A8-46EF-B4C3-D3A670A47F82}" srcOrd="2" destOrd="0" parTransId="{37467E31-2063-48D1-9C96-8E58E720647C}" sibTransId="{54CFFAFB-05D5-4964-88E1-64A453D3C881}"/>
    <dgm:cxn modelId="{2A3466F5-C5D0-4637-B80A-0C2350A0184E}" type="presOf" srcId="{34B9BC82-EF86-457B-BB08-A720709D466E}" destId="{3158049D-1A98-4B54-9440-9707018A8CAE}" srcOrd="0" destOrd="0" presId="urn:microsoft.com/office/officeart/2005/8/layout/gear1"/>
    <dgm:cxn modelId="{D6A1D364-4A3F-4243-9132-414DF9F8D0BE}" type="presOf" srcId="{846D8C8E-96B8-4DCB-B079-3ECB926E113A}" destId="{66A8916E-752C-4509-AB9F-D6DFF3C57338}" srcOrd="0" destOrd="0" presId="urn:microsoft.com/office/officeart/2005/8/layout/gear1"/>
    <dgm:cxn modelId="{85BDCC6A-80DF-4BEC-ABE2-1F07A66C55E3}" type="presOf" srcId="{804248EF-23A8-46EF-B4C3-D3A670A47F82}" destId="{7A1613C7-9A69-4494-BF17-09CAF02C6566}" srcOrd="0" destOrd="0" presId="urn:microsoft.com/office/officeart/2005/8/layout/gear1"/>
    <dgm:cxn modelId="{8D58E2E2-7187-4C0B-8ACF-B5FC557F3FBD}" type="presOf" srcId="{027C644E-B2CF-4426-9608-B8CE4BC7E1E8}" destId="{F5A423FA-F034-4F48-B3FA-E226AA478EA6}" srcOrd="0" destOrd="0" presId="urn:microsoft.com/office/officeart/2005/8/layout/gear1"/>
    <dgm:cxn modelId="{A238507A-ADFA-4D3C-8F47-9C106E1E0D7A}" srcId="{846D8C8E-96B8-4DCB-B079-3ECB926E113A}" destId="{027C644E-B2CF-4426-9608-B8CE4BC7E1E8}" srcOrd="1" destOrd="0" parTransId="{F11E0C5D-4D6E-4DDA-BB2E-7A7B97E923C1}" sibTransId="{0C0A9472-3B73-4E34-A31E-26A436D6CF7C}"/>
    <dgm:cxn modelId="{2E859F83-ACCB-4966-ACFB-96EDE6E2B981}" type="presOf" srcId="{42ABDB83-E930-452E-A249-BA9E28E0073E}" destId="{50D4CFE5-006A-4129-9194-291727750A60}" srcOrd="2" destOrd="0" presId="urn:microsoft.com/office/officeart/2005/8/layout/gear1"/>
    <dgm:cxn modelId="{E82A083A-C95D-4303-9D9D-0A9D74702783}" type="presOf" srcId="{42ABDB83-E930-452E-A249-BA9E28E0073E}" destId="{33198FCD-D745-4598-AAB5-8C7853688959}" srcOrd="1" destOrd="0" presId="urn:microsoft.com/office/officeart/2005/8/layout/gear1"/>
    <dgm:cxn modelId="{070130E0-7B7B-43E0-A402-D9F75F980EE5}" type="presOf" srcId="{804248EF-23A8-46EF-B4C3-D3A670A47F82}" destId="{B7549CAA-FAC6-490E-BF59-5C8F34672A69}" srcOrd="3" destOrd="0" presId="urn:microsoft.com/office/officeart/2005/8/layout/gear1"/>
    <dgm:cxn modelId="{CF13FA88-3CF8-47E3-AB60-06BBAF4F04B4}" srcId="{846D8C8E-96B8-4DCB-B079-3ECB926E113A}" destId="{42ABDB83-E930-452E-A249-BA9E28E0073E}" srcOrd="0" destOrd="0" parTransId="{9E893729-26BB-49B5-AD57-BB24A7A15217}" sibTransId="{34B9BC82-EF86-457B-BB08-A720709D466E}"/>
    <dgm:cxn modelId="{54A71969-94F4-49BE-9B62-C68DDA36FC5D}" type="presOf" srcId="{027C644E-B2CF-4426-9608-B8CE4BC7E1E8}" destId="{5036EBB7-4A6E-46E1-B390-32CBC266A553}" srcOrd="1" destOrd="0" presId="urn:microsoft.com/office/officeart/2005/8/layout/gear1"/>
    <dgm:cxn modelId="{56C7214B-754B-4C91-B857-37C9D1CDDDEA}" type="presOf" srcId="{0C0A9472-3B73-4E34-A31E-26A436D6CF7C}" destId="{9A0337A2-17C4-4BAB-9ACB-729B66844496}" srcOrd="0" destOrd="0" presId="urn:microsoft.com/office/officeart/2005/8/layout/gear1"/>
    <dgm:cxn modelId="{51D057E8-7B3E-4D77-9237-4DC5F8387B5A}" type="presOf" srcId="{54CFFAFB-05D5-4964-88E1-64A453D3C881}" destId="{E19F1035-FB29-447C-9CBB-7E49647AB982}" srcOrd="0" destOrd="0" presId="urn:microsoft.com/office/officeart/2005/8/layout/gear1"/>
    <dgm:cxn modelId="{6C05D1BA-50CF-452B-85E7-8657B5CC6BBB}" type="presOf" srcId="{804248EF-23A8-46EF-B4C3-D3A670A47F82}" destId="{63E1871B-B269-487A-AA7F-A85F8E8261E8}" srcOrd="2" destOrd="0" presId="urn:microsoft.com/office/officeart/2005/8/layout/gear1"/>
    <dgm:cxn modelId="{6CAE9954-AF86-4CD1-B69C-98E3C8D759D6}" type="presOf" srcId="{42ABDB83-E930-452E-A249-BA9E28E0073E}" destId="{32B5E551-6061-4134-93FC-60563981B1E9}" srcOrd="0" destOrd="0" presId="urn:microsoft.com/office/officeart/2005/8/layout/gear1"/>
    <dgm:cxn modelId="{BCC37E84-59FA-44C4-839B-20AF770EFB0C}" type="presOf" srcId="{804248EF-23A8-46EF-B4C3-D3A670A47F82}" destId="{6596A203-4788-4711-A938-5E247DA95D04}" srcOrd="1" destOrd="0" presId="urn:microsoft.com/office/officeart/2005/8/layout/gear1"/>
    <dgm:cxn modelId="{6739CA65-ABEE-4B86-ABC6-43C0B12C9E05}" type="presOf" srcId="{027C644E-B2CF-4426-9608-B8CE4BC7E1E8}" destId="{3A4762E5-3448-498C-8069-8A9F62239C09}" srcOrd="2" destOrd="0" presId="urn:microsoft.com/office/officeart/2005/8/layout/gear1"/>
    <dgm:cxn modelId="{37BBB76A-5137-4E9E-A47D-2DE99916C85D}" type="presParOf" srcId="{66A8916E-752C-4509-AB9F-D6DFF3C57338}" destId="{32B5E551-6061-4134-93FC-60563981B1E9}" srcOrd="0" destOrd="0" presId="urn:microsoft.com/office/officeart/2005/8/layout/gear1"/>
    <dgm:cxn modelId="{BEF4CEDB-C810-490D-88EE-2BABBD2038F6}" type="presParOf" srcId="{66A8916E-752C-4509-AB9F-D6DFF3C57338}" destId="{33198FCD-D745-4598-AAB5-8C7853688959}" srcOrd="1" destOrd="0" presId="urn:microsoft.com/office/officeart/2005/8/layout/gear1"/>
    <dgm:cxn modelId="{4997A54D-9E90-4BBF-B3EC-42598B58D443}" type="presParOf" srcId="{66A8916E-752C-4509-AB9F-D6DFF3C57338}" destId="{50D4CFE5-006A-4129-9194-291727750A60}" srcOrd="2" destOrd="0" presId="urn:microsoft.com/office/officeart/2005/8/layout/gear1"/>
    <dgm:cxn modelId="{7485F2A6-65FB-47A9-96D6-7C01BA05C128}" type="presParOf" srcId="{66A8916E-752C-4509-AB9F-D6DFF3C57338}" destId="{F5A423FA-F034-4F48-B3FA-E226AA478EA6}" srcOrd="3" destOrd="0" presId="urn:microsoft.com/office/officeart/2005/8/layout/gear1"/>
    <dgm:cxn modelId="{90465477-67A5-4D86-992E-7D77D4A92B85}" type="presParOf" srcId="{66A8916E-752C-4509-AB9F-D6DFF3C57338}" destId="{5036EBB7-4A6E-46E1-B390-32CBC266A553}" srcOrd="4" destOrd="0" presId="urn:microsoft.com/office/officeart/2005/8/layout/gear1"/>
    <dgm:cxn modelId="{DDCE35D8-409B-40E5-912D-BD76C09E2F6A}" type="presParOf" srcId="{66A8916E-752C-4509-AB9F-D6DFF3C57338}" destId="{3A4762E5-3448-498C-8069-8A9F62239C09}" srcOrd="5" destOrd="0" presId="urn:microsoft.com/office/officeart/2005/8/layout/gear1"/>
    <dgm:cxn modelId="{B948F725-75D4-42D4-B62E-8200DE4E70E0}" type="presParOf" srcId="{66A8916E-752C-4509-AB9F-D6DFF3C57338}" destId="{7A1613C7-9A69-4494-BF17-09CAF02C6566}" srcOrd="6" destOrd="0" presId="urn:microsoft.com/office/officeart/2005/8/layout/gear1"/>
    <dgm:cxn modelId="{C9747E86-6D35-4067-A81E-0DBBD4361640}" type="presParOf" srcId="{66A8916E-752C-4509-AB9F-D6DFF3C57338}" destId="{6596A203-4788-4711-A938-5E247DA95D04}" srcOrd="7" destOrd="0" presId="urn:microsoft.com/office/officeart/2005/8/layout/gear1"/>
    <dgm:cxn modelId="{7DDAA22E-82CE-42DF-AFBD-1B04DDB783BE}" type="presParOf" srcId="{66A8916E-752C-4509-AB9F-D6DFF3C57338}" destId="{63E1871B-B269-487A-AA7F-A85F8E8261E8}" srcOrd="8" destOrd="0" presId="urn:microsoft.com/office/officeart/2005/8/layout/gear1"/>
    <dgm:cxn modelId="{C8C28206-71E7-47CC-B1E5-24787F7B30F1}" type="presParOf" srcId="{66A8916E-752C-4509-AB9F-D6DFF3C57338}" destId="{B7549CAA-FAC6-490E-BF59-5C8F34672A69}" srcOrd="9" destOrd="0" presId="urn:microsoft.com/office/officeart/2005/8/layout/gear1"/>
    <dgm:cxn modelId="{767FF390-4DA7-443D-9425-8EA5A13A6C5E}" type="presParOf" srcId="{66A8916E-752C-4509-AB9F-D6DFF3C57338}" destId="{3158049D-1A98-4B54-9440-9707018A8CAE}" srcOrd="10" destOrd="0" presId="urn:microsoft.com/office/officeart/2005/8/layout/gear1"/>
    <dgm:cxn modelId="{0DC59C18-6500-43D6-8002-E25E8958CCF2}" type="presParOf" srcId="{66A8916E-752C-4509-AB9F-D6DFF3C57338}" destId="{9A0337A2-17C4-4BAB-9ACB-729B66844496}" srcOrd="11" destOrd="0" presId="urn:microsoft.com/office/officeart/2005/8/layout/gear1"/>
    <dgm:cxn modelId="{F9D60227-BE93-41B4-852F-20D10E00DBCA}" type="presParOf" srcId="{66A8916E-752C-4509-AB9F-D6DFF3C57338}" destId="{E19F1035-FB29-447C-9CBB-7E49647AB982}"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13801C-5E48-4E3C-BC0E-6F1F14A57798}"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B3754066-6BD9-46D5-8E7E-6E9A28D47BC7}">
      <dgm:prSet/>
      <dgm:spPr/>
      <dgm:t>
        <a:bodyPr/>
        <a:lstStyle/>
        <a:p>
          <a:pPr rtl="0"/>
          <a:r>
            <a:rPr lang="en-US" dirty="0" smtClean="0"/>
            <a:t>Based on Java port of Virtual Bead Loom</a:t>
          </a:r>
          <a:endParaRPr lang="en-US" dirty="0"/>
        </a:p>
      </dgm:t>
    </dgm:pt>
    <dgm:pt modelId="{3E2D62CD-5974-4E3D-9212-98D9AED3F2AC}" type="parTrans" cxnId="{2BA4EB75-552B-4BBA-9550-B234CD5E56B6}">
      <dgm:prSet/>
      <dgm:spPr/>
      <dgm:t>
        <a:bodyPr/>
        <a:lstStyle/>
        <a:p>
          <a:endParaRPr lang="en-US"/>
        </a:p>
      </dgm:t>
    </dgm:pt>
    <dgm:pt modelId="{D472D333-9A03-4A04-A134-4C59CE0261CC}" type="sibTrans" cxnId="{2BA4EB75-552B-4BBA-9550-B234CD5E56B6}">
      <dgm:prSet/>
      <dgm:spPr/>
      <dgm:t>
        <a:bodyPr/>
        <a:lstStyle/>
        <a:p>
          <a:endParaRPr lang="en-US"/>
        </a:p>
      </dgm:t>
    </dgm:pt>
    <dgm:pt modelId="{3CC00005-3B8D-43A7-B18A-9A27018F26C4}">
      <dgm:prSet/>
      <dgm:spPr/>
      <dgm:t>
        <a:bodyPr/>
        <a:lstStyle/>
        <a:p>
          <a:pPr rtl="0"/>
          <a:r>
            <a:rPr lang="en-US" dirty="0" smtClean="0"/>
            <a:t>Built as a Java Applet to be played online</a:t>
          </a:r>
          <a:endParaRPr lang="en-US" dirty="0"/>
        </a:p>
      </dgm:t>
    </dgm:pt>
    <dgm:pt modelId="{25C787DD-249D-4327-A4A2-18AD8F6FDE0C}" type="parTrans" cxnId="{1FC9365A-BB27-422D-9F8A-466FE116B7A2}">
      <dgm:prSet/>
      <dgm:spPr/>
      <dgm:t>
        <a:bodyPr/>
        <a:lstStyle/>
        <a:p>
          <a:endParaRPr lang="en-US"/>
        </a:p>
      </dgm:t>
    </dgm:pt>
    <dgm:pt modelId="{2BB2E739-3763-4147-A750-E9960E74863A}" type="sibTrans" cxnId="{1FC9365A-BB27-422D-9F8A-466FE116B7A2}">
      <dgm:prSet/>
      <dgm:spPr/>
      <dgm:t>
        <a:bodyPr/>
        <a:lstStyle/>
        <a:p>
          <a:endParaRPr lang="en-US"/>
        </a:p>
      </dgm:t>
    </dgm:pt>
    <dgm:pt modelId="{772B87E1-7A4B-4DC8-A4AE-B4FC54F47436}">
      <dgm:prSet/>
      <dgm:spPr/>
      <dgm:t>
        <a:bodyPr/>
        <a:lstStyle/>
        <a:p>
          <a:pPr rtl="0"/>
          <a:r>
            <a:rPr lang="en-US" dirty="0" smtClean="0"/>
            <a:t>Added game mode</a:t>
          </a:r>
          <a:endParaRPr lang="en-US" dirty="0"/>
        </a:p>
      </dgm:t>
    </dgm:pt>
    <dgm:pt modelId="{3BDA3231-BFF9-4ACA-85E4-0A745BF108A8}" type="parTrans" cxnId="{07D99307-8CA0-4085-A290-67B3F7A85BD8}">
      <dgm:prSet/>
      <dgm:spPr/>
      <dgm:t>
        <a:bodyPr/>
        <a:lstStyle/>
        <a:p>
          <a:endParaRPr lang="en-US"/>
        </a:p>
      </dgm:t>
    </dgm:pt>
    <dgm:pt modelId="{3C9055C4-0ED9-45D6-8445-9D16EBD13ECF}" type="sibTrans" cxnId="{07D99307-8CA0-4085-A290-67B3F7A85BD8}">
      <dgm:prSet/>
      <dgm:spPr/>
      <dgm:t>
        <a:bodyPr/>
        <a:lstStyle/>
        <a:p>
          <a:endParaRPr lang="en-US"/>
        </a:p>
      </dgm:t>
    </dgm:pt>
    <dgm:pt modelId="{F66B6E5A-C1A8-4F03-9523-68A83242B384}">
      <dgm:prSet/>
      <dgm:spPr/>
      <dgm:t>
        <a:bodyPr/>
        <a:lstStyle/>
        <a:p>
          <a:pPr rtl="0"/>
          <a:r>
            <a:rPr lang="en-US" dirty="0" smtClean="0"/>
            <a:t>Created a containing website</a:t>
          </a:r>
          <a:endParaRPr lang="en-US" dirty="0"/>
        </a:p>
      </dgm:t>
    </dgm:pt>
    <dgm:pt modelId="{198AC8BA-2F94-4DF1-B72B-524E946A84AA}" type="parTrans" cxnId="{D4D2700D-8067-4E7A-B0D6-52EB238871C9}">
      <dgm:prSet/>
      <dgm:spPr/>
      <dgm:t>
        <a:bodyPr/>
        <a:lstStyle/>
        <a:p>
          <a:endParaRPr lang="en-US"/>
        </a:p>
      </dgm:t>
    </dgm:pt>
    <dgm:pt modelId="{963DB13C-04ED-43F4-9C0D-095C893AFE68}" type="sibTrans" cxnId="{D4D2700D-8067-4E7A-B0D6-52EB238871C9}">
      <dgm:prSet/>
      <dgm:spPr/>
      <dgm:t>
        <a:bodyPr/>
        <a:lstStyle/>
        <a:p>
          <a:endParaRPr lang="en-US"/>
        </a:p>
      </dgm:t>
    </dgm:pt>
    <dgm:pt modelId="{DAE93806-3238-455A-88B6-775B0927F4BD}" type="pres">
      <dgm:prSet presAssocID="{4A13801C-5E48-4E3C-BC0E-6F1F14A57798}" presName="linear" presStyleCnt="0">
        <dgm:presLayoutVars>
          <dgm:animLvl val="lvl"/>
          <dgm:resizeHandles val="exact"/>
        </dgm:presLayoutVars>
      </dgm:prSet>
      <dgm:spPr/>
      <dgm:t>
        <a:bodyPr/>
        <a:lstStyle/>
        <a:p>
          <a:endParaRPr lang="en-US"/>
        </a:p>
      </dgm:t>
    </dgm:pt>
    <dgm:pt modelId="{2240F520-7495-43E9-9A2F-FA5594361EDA}" type="pres">
      <dgm:prSet presAssocID="{B3754066-6BD9-46D5-8E7E-6E9A28D47BC7}" presName="parentText" presStyleLbl="node1" presStyleIdx="0" presStyleCnt="4">
        <dgm:presLayoutVars>
          <dgm:chMax val="0"/>
          <dgm:bulletEnabled val="1"/>
        </dgm:presLayoutVars>
      </dgm:prSet>
      <dgm:spPr/>
      <dgm:t>
        <a:bodyPr/>
        <a:lstStyle/>
        <a:p>
          <a:endParaRPr lang="en-US"/>
        </a:p>
      </dgm:t>
    </dgm:pt>
    <dgm:pt modelId="{3426205F-203C-4FC1-8076-787CFE04FF96}" type="pres">
      <dgm:prSet presAssocID="{D472D333-9A03-4A04-A134-4C59CE0261CC}" presName="spacer" presStyleCnt="0"/>
      <dgm:spPr/>
    </dgm:pt>
    <dgm:pt modelId="{EE4FDA0C-1A47-48CF-AC74-6EBC4156E918}" type="pres">
      <dgm:prSet presAssocID="{3CC00005-3B8D-43A7-B18A-9A27018F26C4}" presName="parentText" presStyleLbl="node1" presStyleIdx="1" presStyleCnt="4">
        <dgm:presLayoutVars>
          <dgm:chMax val="0"/>
          <dgm:bulletEnabled val="1"/>
        </dgm:presLayoutVars>
      </dgm:prSet>
      <dgm:spPr/>
      <dgm:t>
        <a:bodyPr/>
        <a:lstStyle/>
        <a:p>
          <a:endParaRPr lang="en-US"/>
        </a:p>
      </dgm:t>
    </dgm:pt>
    <dgm:pt modelId="{99F7D11A-6AE7-4211-9836-DE4AA76F86C2}" type="pres">
      <dgm:prSet presAssocID="{2BB2E739-3763-4147-A750-E9960E74863A}" presName="spacer" presStyleCnt="0"/>
      <dgm:spPr/>
    </dgm:pt>
    <dgm:pt modelId="{A4EB44BE-82DE-4FFC-93EB-F3C0B74B5F61}" type="pres">
      <dgm:prSet presAssocID="{772B87E1-7A4B-4DC8-A4AE-B4FC54F47436}" presName="parentText" presStyleLbl="node1" presStyleIdx="2" presStyleCnt="4">
        <dgm:presLayoutVars>
          <dgm:chMax val="0"/>
          <dgm:bulletEnabled val="1"/>
        </dgm:presLayoutVars>
      </dgm:prSet>
      <dgm:spPr/>
      <dgm:t>
        <a:bodyPr/>
        <a:lstStyle/>
        <a:p>
          <a:endParaRPr lang="en-US"/>
        </a:p>
      </dgm:t>
    </dgm:pt>
    <dgm:pt modelId="{699B2E1F-3C39-4E85-90B9-88964873DA30}" type="pres">
      <dgm:prSet presAssocID="{3C9055C4-0ED9-45D6-8445-9D16EBD13ECF}" presName="spacer" presStyleCnt="0"/>
      <dgm:spPr/>
    </dgm:pt>
    <dgm:pt modelId="{B91A724E-2072-4AB1-B2C8-C3AAC3468893}" type="pres">
      <dgm:prSet presAssocID="{F66B6E5A-C1A8-4F03-9523-68A83242B384}" presName="parentText" presStyleLbl="node1" presStyleIdx="3" presStyleCnt="4">
        <dgm:presLayoutVars>
          <dgm:chMax val="0"/>
          <dgm:bulletEnabled val="1"/>
        </dgm:presLayoutVars>
      </dgm:prSet>
      <dgm:spPr/>
      <dgm:t>
        <a:bodyPr/>
        <a:lstStyle/>
        <a:p>
          <a:endParaRPr lang="en-US"/>
        </a:p>
      </dgm:t>
    </dgm:pt>
  </dgm:ptLst>
  <dgm:cxnLst>
    <dgm:cxn modelId="{1FC9365A-BB27-422D-9F8A-466FE116B7A2}" srcId="{4A13801C-5E48-4E3C-BC0E-6F1F14A57798}" destId="{3CC00005-3B8D-43A7-B18A-9A27018F26C4}" srcOrd="1" destOrd="0" parTransId="{25C787DD-249D-4327-A4A2-18AD8F6FDE0C}" sibTransId="{2BB2E739-3763-4147-A750-E9960E74863A}"/>
    <dgm:cxn modelId="{A762F723-082E-419C-A920-ECB1373412DE}" type="presOf" srcId="{772B87E1-7A4B-4DC8-A4AE-B4FC54F47436}" destId="{A4EB44BE-82DE-4FFC-93EB-F3C0B74B5F61}" srcOrd="0" destOrd="0" presId="urn:microsoft.com/office/officeart/2005/8/layout/vList2"/>
    <dgm:cxn modelId="{0E09DCDA-D0F8-4044-9867-845A9775DFDD}" type="presOf" srcId="{B3754066-6BD9-46D5-8E7E-6E9A28D47BC7}" destId="{2240F520-7495-43E9-9A2F-FA5594361EDA}" srcOrd="0" destOrd="0" presId="urn:microsoft.com/office/officeart/2005/8/layout/vList2"/>
    <dgm:cxn modelId="{D4D2700D-8067-4E7A-B0D6-52EB238871C9}" srcId="{4A13801C-5E48-4E3C-BC0E-6F1F14A57798}" destId="{F66B6E5A-C1A8-4F03-9523-68A83242B384}" srcOrd="3" destOrd="0" parTransId="{198AC8BA-2F94-4DF1-B72B-524E946A84AA}" sibTransId="{963DB13C-04ED-43F4-9C0D-095C893AFE68}"/>
    <dgm:cxn modelId="{2BA4EB75-552B-4BBA-9550-B234CD5E56B6}" srcId="{4A13801C-5E48-4E3C-BC0E-6F1F14A57798}" destId="{B3754066-6BD9-46D5-8E7E-6E9A28D47BC7}" srcOrd="0" destOrd="0" parTransId="{3E2D62CD-5974-4E3D-9212-98D9AED3F2AC}" sibTransId="{D472D333-9A03-4A04-A134-4C59CE0261CC}"/>
    <dgm:cxn modelId="{1D9665F5-7CB7-4EA6-8739-151181D92891}" type="presOf" srcId="{F66B6E5A-C1A8-4F03-9523-68A83242B384}" destId="{B91A724E-2072-4AB1-B2C8-C3AAC3468893}" srcOrd="0" destOrd="0" presId="urn:microsoft.com/office/officeart/2005/8/layout/vList2"/>
    <dgm:cxn modelId="{07D99307-8CA0-4085-A290-67B3F7A85BD8}" srcId="{4A13801C-5E48-4E3C-BC0E-6F1F14A57798}" destId="{772B87E1-7A4B-4DC8-A4AE-B4FC54F47436}" srcOrd="2" destOrd="0" parTransId="{3BDA3231-BFF9-4ACA-85E4-0A745BF108A8}" sibTransId="{3C9055C4-0ED9-45D6-8445-9D16EBD13ECF}"/>
    <dgm:cxn modelId="{085CE4E1-DAF5-48CB-9440-C151C5298042}" type="presOf" srcId="{3CC00005-3B8D-43A7-B18A-9A27018F26C4}" destId="{EE4FDA0C-1A47-48CF-AC74-6EBC4156E918}" srcOrd="0" destOrd="0" presId="urn:microsoft.com/office/officeart/2005/8/layout/vList2"/>
    <dgm:cxn modelId="{719E6F45-9789-4EE0-9186-0B8C9830ADF8}" type="presOf" srcId="{4A13801C-5E48-4E3C-BC0E-6F1F14A57798}" destId="{DAE93806-3238-455A-88B6-775B0927F4BD}" srcOrd="0" destOrd="0" presId="urn:microsoft.com/office/officeart/2005/8/layout/vList2"/>
    <dgm:cxn modelId="{17AC14B2-F400-4BDC-B1E3-9172BA290CB1}" type="presParOf" srcId="{DAE93806-3238-455A-88B6-775B0927F4BD}" destId="{2240F520-7495-43E9-9A2F-FA5594361EDA}" srcOrd="0" destOrd="0" presId="urn:microsoft.com/office/officeart/2005/8/layout/vList2"/>
    <dgm:cxn modelId="{BC1E8B96-684E-41BB-A4D3-58C99B012B17}" type="presParOf" srcId="{DAE93806-3238-455A-88B6-775B0927F4BD}" destId="{3426205F-203C-4FC1-8076-787CFE04FF96}" srcOrd="1" destOrd="0" presId="urn:microsoft.com/office/officeart/2005/8/layout/vList2"/>
    <dgm:cxn modelId="{E29E7D94-7326-43A2-81C1-83B86DDF1760}" type="presParOf" srcId="{DAE93806-3238-455A-88B6-775B0927F4BD}" destId="{EE4FDA0C-1A47-48CF-AC74-6EBC4156E918}" srcOrd="2" destOrd="0" presId="urn:microsoft.com/office/officeart/2005/8/layout/vList2"/>
    <dgm:cxn modelId="{18A0D1E5-EB55-4880-B0C7-E03E76100E5C}" type="presParOf" srcId="{DAE93806-3238-455A-88B6-775B0927F4BD}" destId="{99F7D11A-6AE7-4211-9836-DE4AA76F86C2}" srcOrd="3" destOrd="0" presId="urn:microsoft.com/office/officeart/2005/8/layout/vList2"/>
    <dgm:cxn modelId="{745026A2-566C-4B7F-9DAB-C33326C89FE8}" type="presParOf" srcId="{DAE93806-3238-455A-88B6-775B0927F4BD}" destId="{A4EB44BE-82DE-4FFC-93EB-F3C0B74B5F61}" srcOrd="4" destOrd="0" presId="urn:microsoft.com/office/officeart/2005/8/layout/vList2"/>
    <dgm:cxn modelId="{510F4D5C-1430-4665-91C1-0645F25D0FFE}" type="presParOf" srcId="{DAE93806-3238-455A-88B6-775B0927F4BD}" destId="{699B2E1F-3C39-4E85-90B9-88964873DA30}" srcOrd="5" destOrd="0" presId="urn:microsoft.com/office/officeart/2005/8/layout/vList2"/>
    <dgm:cxn modelId="{060A5247-C6FA-40E8-AA5D-CA913AF2C412}" type="presParOf" srcId="{DAE93806-3238-455A-88B6-775B0927F4BD}" destId="{B91A724E-2072-4AB1-B2C8-C3AAC3468893}"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EA1592-2AF6-4B0B-8184-58D40FCEB33C}"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3AFFD4ED-24CA-40E2-A1E4-38ABDD120182}">
      <dgm:prSet/>
      <dgm:spPr/>
      <dgm:t>
        <a:bodyPr/>
        <a:lstStyle/>
        <a:p>
          <a:pPr rtl="0"/>
          <a:r>
            <a:rPr lang="en-US" dirty="0" smtClean="0"/>
            <a:t>Original Java Port</a:t>
          </a:r>
          <a:endParaRPr lang="en-US" dirty="0"/>
        </a:p>
      </dgm:t>
    </dgm:pt>
    <dgm:pt modelId="{6DCCA4A6-C313-491E-AE3F-856D238B1C89}" type="parTrans" cxnId="{5F2A3637-C182-427B-9DBD-53BE38AC6936}">
      <dgm:prSet/>
      <dgm:spPr/>
      <dgm:t>
        <a:bodyPr/>
        <a:lstStyle/>
        <a:p>
          <a:endParaRPr lang="en-US"/>
        </a:p>
      </dgm:t>
    </dgm:pt>
    <dgm:pt modelId="{72A8AF56-6BFD-41E6-B796-612C3A53E16C}" type="sibTrans" cxnId="{5F2A3637-C182-427B-9DBD-53BE38AC6936}">
      <dgm:prSet/>
      <dgm:spPr/>
      <dgm:t>
        <a:bodyPr/>
        <a:lstStyle/>
        <a:p>
          <a:endParaRPr lang="en-US"/>
        </a:p>
      </dgm:t>
    </dgm:pt>
    <dgm:pt modelId="{A81AA009-1B6B-4976-9A2C-13E40121C218}" type="pres">
      <dgm:prSet presAssocID="{E4EA1592-2AF6-4B0B-8184-58D40FCEB33C}" presName="linear" presStyleCnt="0">
        <dgm:presLayoutVars>
          <dgm:animLvl val="lvl"/>
          <dgm:resizeHandles val="exact"/>
        </dgm:presLayoutVars>
      </dgm:prSet>
      <dgm:spPr/>
      <dgm:t>
        <a:bodyPr/>
        <a:lstStyle/>
        <a:p>
          <a:endParaRPr lang="en-US"/>
        </a:p>
      </dgm:t>
    </dgm:pt>
    <dgm:pt modelId="{02A141D6-D188-4378-9E53-ABB5AC62CF07}" type="pres">
      <dgm:prSet presAssocID="{3AFFD4ED-24CA-40E2-A1E4-38ABDD120182}" presName="parentText" presStyleLbl="node1" presStyleIdx="0" presStyleCnt="1">
        <dgm:presLayoutVars>
          <dgm:chMax val="0"/>
          <dgm:bulletEnabled val="1"/>
        </dgm:presLayoutVars>
      </dgm:prSet>
      <dgm:spPr/>
      <dgm:t>
        <a:bodyPr/>
        <a:lstStyle/>
        <a:p>
          <a:endParaRPr lang="en-US"/>
        </a:p>
      </dgm:t>
    </dgm:pt>
  </dgm:ptLst>
  <dgm:cxnLst>
    <dgm:cxn modelId="{A0CC7A78-FA80-4DD3-8A4F-7A62AA2C614C}" type="presOf" srcId="{3AFFD4ED-24CA-40E2-A1E4-38ABDD120182}" destId="{02A141D6-D188-4378-9E53-ABB5AC62CF07}" srcOrd="0" destOrd="0" presId="urn:microsoft.com/office/officeart/2005/8/layout/vList2"/>
    <dgm:cxn modelId="{5F2A3637-C182-427B-9DBD-53BE38AC6936}" srcId="{E4EA1592-2AF6-4B0B-8184-58D40FCEB33C}" destId="{3AFFD4ED-24CA-40E2-A1E4-38ABDD120182}" srcOrd="0" destOrd="0" parTransId="{6DCCA4A6-C313-491E-AE3F-856D238B1C89}" sibTransId="{72A8AF56-6BFD-41E6-B796-612C3A53E16C}"/>
    <dgm:cxn modelId="{4DF5B5E1-03B0-4470-BDEE-4B5527C82873}" type="presOf" srcId="{E4EA1592-2AF6-4B0B-8184-58D40FCEB33C}" destId="{A81AA009-1B6B-4976-9A2C-13E40121C218}" srcOrd="0" destOrd="0" presId="urn:microsoft.com/office/officeart/2005/8/layout/vList2"/>
    <dgm:cxn modelId="{FF4616CA-EFC2-4135-A3C6-85DCFBF9E470}" type="presParOf" srcId="{A81AA009-1B6B-4976-9A2C-13E40121C218}" destId="{02A141D6-D188-4378-9E53-ABB5AC62CF07}"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D2A145-1ACF-4C5B-B3BD-9104399AC900}"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D65CA0C5-7E9B-4D40-9BF7-0AD0CB7300BB}">
      <dgm:prSet/>
      <dgm:spPr/>
      <dgm:t>
        <a:bodyPr/>
        <a:lstStyle/>
        <a:p>
          <a:pPr rtl="0"/>
          <a:r>
            <a:rPr lang="en-US" b="1" baseline="0" dirty="0" err="1" smtClean="0"/>
            <a:t>BeadLoom</a:t>
          </a:r>
          <a:r>
            <a:rPr lang="en-US" b="1" baseline="0" dirty="0" smtClean="0"/>
            <a:t> Game</a:t>
          </a:r>
          <a:endParaRPr lang="en-US" b="1" baseline="0" dirty="0"/>
        </a:p>
      </dgm:t>
    </dgm:pt>
    <dgm:pt modelId="{E59CC001-B14D-4A67-884F-9DD35CAD43B2}" type="parTrans" cxnId="{B8302DE6-0999-49BC-9A5F-95F33FBE2C0D}">
      <dgm:prSet/>
      <dgm:spPr/>
      <dgm:t>
        <a:bodyPr/>
        <a:lstStyle/>
        <a:p>
          <a:endParaRPr lang="en-US"/>
        </a:p>
      </dgm:t>
    </dgm:pt>
    <dgm:pt modelId="{383F32AE-A67B-4BB8-8BA4-DA1C29DFC022}" type="sibTrans" cxnId="{B8302DE6-0999-49BC-9A5F-95F33FBE2C0D}">
      <dgm:prSet/>
      <dgm:spPr/>
      <dgm:t>
        <a:bodyPr/>
        <a:lstStyle/>
        <a:p>
          <a:endParaRPr lang="en-US"/>
        </a:p>
      </dgm:t>
    </dgm:pt>
    <dgm:pt modelId="{E8B1CDF2-3B43-4CA0-ABA1-F17E824E2753}" type="pres">
      <dgm:prSet presAssocID="{B9D2A145-1ACF-4C5B-B3BD-9104399AC900}" presName="linear" presStyleCnt="0">
        <dgm:presLayoutVars>
          <dgm:animLvl val="lvl"/>
          <dgm:resizeHandles val="exact"/>
        </dgm:presLayoutVars>
      </dgm:prSet>
      <dgm:spPr/>
      <dgm:t>
        <a:bodyPr/>
        <a:lstStyle/>
        <a:p>
          <a:endParaRPr lang="en-US"/>
        </a:p>
      </dgm:t>
    </dgm:pt>
    <dgm:pt modelId="{10E2E6D8-8C79-4F49-8151-F746DBCC20F1}" type="pres">
      <dgm:prSet presAssocID="{D65CA0C5-7E9B-4D40-9BF7-0AD0CB7300BB}" presName="parentText" presStyleLbl="node1" presStyleIdx="0" presStyleCnt="1">
        <dgm:presLayoutVars>
          <dgm:chMax val="0"/>
          <dgm:bulletEnabled val="1"/>
        </dgm:presLayoutVars>
      </dgm:prSet>
      <dgm:spPr/>
      <dgm:t>
        <a:bodyPr/>
        <a:lstStyle/>
        <a:p>
          <a:endParaRPr lang="en-US"/>
        </a:p>
      </dgm:t>
    </dgm:pt>
  </dgm:ptLst>
  <dgm:cxnLst>
    <dgm:cxn modelId="{B8302DE6-0999-49BC-9A5F-95F33FBE2C0D}" srcId="{B9D2A145-1ACF-4C5B-B3BD-9104399AC900}" destId="{D65CA0C5-7E9B-4D40-9BF7-0AD0CB7300BB}" srcOrd="0" destOrd="0" parTransId="{E59CC001-B14D-4A67-884F-9DD35CAD43B2}" sibTransId="{383F32AE-A67B-4BB8-8BA4-DA1C29DFC022}"/>
    <dgm:cxn modelId="{708E2B0A-7460-4606-A9BF-9B4659C50F4A}" type="presOf" srcId="{D65CA0C5-7E9B-4D40-9BF7-0AD0CB7300BB}" destId="{10E2E6D8-8C79-4F49-8151-F746DBCC20F1}" srcOrd="0" destOrd="0" presId="urn:microsoft.com/office/officeart/2005/8/layout/vList2"/>
    <dgm:cxn modelId="{3F35FD23-BF42-48D8-B7D0-6A8DC14DD96A}" type="presOf" srcId="{B9D2A145-1ACF-4C5B-B3BD-9104399AC900}" destId="{E8B1CDF2-3B43-4CA0-ABA1-F17E824E2753}" srcOrd="0" destOrd="0" presId="urn:microsoft.com/office/officeart/2005/8/layout/vList2"/>
    <dgm:cxn modelId="{8C3E036E-0FDD-49D5-8429-C35DB2EBB5FD}" type="presParOf" srcId="{E8B1CDF2-3B43-4CA0-ABA1-F17E824E2753}" destId="{10E2E6D8-8C79-4F49-8151-F746DBCC20F1}"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66789A-A767-4AF4-8997-5996944CD6A3}"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23B7700C-B011-4D06-96EC-955D1EC33D4F}">
      <dgm:prSet/>
      <dgm:spPr/>
      <dgm:t>
        <a:bodyPr/>
        <a:lstStyle/>
        <a:p>
          <a:pPr rtl="0"/>
          <a:r>
            <a:rPr lang="en-US" dirty="0" err="1" smtClean="0"/>
            <a:t>BeadLoom</a:t>
          </a:r>
          <a:r>
            <a:rPr lang="en-US" dirty="0" smtClean="0"/>
            <a:t> Game will provide stronger internal motivation to explore advanced functions.</a:t>
          </a:r>
          <a:endParaRPr lang="en-US" dirty="0"/>
        </a:p>
      </dgm:t>
    </dgm:pt>
    <dgm:pt modelId="{C02E2040-2666-4CB5-B694-00115A80343C}" type="parTrans" cxnId="{DB2E5708-872C-4731-9F58-D98FA024B052}">
      <dgm:prSet/>
      <dgm:spPr/>
      <dgm:t>
        <a:bodyPr/>
        <a:lstStyle/>
        <a:p>
          <a:endParaRPr lang="en-US"/>
        </a:p>
      </dgm:t>
    </dgm:pt>
    <dgm:pt modelId="{4DD4FCF0-69CE-4F01-BCDE-9A76A0704F5F}" type="sibTrans" cxnId="{DB2E5708-872C-4731-9F58-D98FA024B052}">
      <dgm:prSet/>
      <dgm:spPr/>
      <dgm:t>
        <a:bodyPr/>
        <a:lstStyle/>
        <a:p>
          <a:endParaRPr lang="en-US"/>
        </a:p>
      </dgm:t>
    </dgm:pt>
    <dgm:pt modelId="{C3EC5C22-CBF8-477E-91E7-32F5ED415134}">
      <dgm:prSet/>
      <dgm:spPr/>
      <dgm:t>
        <a:bodyPr/>
        <a:lstStyle/>
        <a:p>
          <a:pPr rtl="0"/>
          <a:r>
            <a:rPr lang="en-US" dirty="0" err="1" smtClean="0"/>
            <a:t>BeadLoom</a:t>
          </a:r>
          <a:r>
            <a:rPr lang="en-US" dirty="0" smtClean="0"/>
            <a:t> Game will have higher learning gains than Virtual Bead Loom.</a:t>
          </a:r>
          <a:endParaRPr lang="en-US" dirty="0"/>
        </a:p>
      </dgm:t>
    </dgm:pt>
    <dgm:pt modelId="{E827829D-F3F6-4419-B473-4B621414AF0D}" type="parTrans" cxnId="{F323E3AC-8119-4841-B489-5EACD8DB9E61}">
      <dgm:prSet/>
      <dgm:spPr/>
      <dgm:t>
        <a:bodyPr/>
        <a:lstStyle/>
        <a:p>
          <a:endParaRPr lang="en-US"/>
        </a:p>
      </dgm:t>
    </dgm:pt>
    <dgm:pt modelId="{41ACE046-E404-4506-9D19-78D90EDFB77A}" type="sibTrans" cxnId="{F323E3AC-8119-4841-B489-5EACD8DB9E61}">
      <dgm:prSet/>
      <dgm:spPr/>
      <dgm:t>
        <a:bodyPr/>
        <a:lstStyle/>
        <a:p>
          <a:endParaRPr lang="en-US"/>
        </a:p>
      </dgm:t>
    </dgm:pt>
    <dgm:pt modelId="{02A81122-A2E6-42EF-A697-C7AEDBC417DC}" type="pres">
      <dgm:prSet presAssocID="{ED66789A-A767-4AF4-8997-5996944CD6A3}" presName="linear" presStyleCnt="0">
        <dgm:presLayoutVars>
          <dgm:animLvl val="lvl"/>
          <dgm:resizeHandles val="exact"/>
        </dgm:presLayoutVars>
      </dgm:prSet>
      <dgm:spPr/>
      <dgm:t>
        <a:bodyPr/>
        <a:lstStyle/>
        <a:p>
          <a:endParaRPr lang="en-US"/>
        </a:p>
      </dgm:t>
    </dgm:pt>
    <dgm:pt modelId="{5C0C134C-2B92-417A-A074-FCC87D382B37}" type="pres">
      <dgm:prSet presAssocID="{23B7700C-B011-4D06-96EC-955D1EC33D4F}" presName="parentText" presStyleLbl="node1" presStyleIdx="0" presStyleCnt="2">
        <dgm:presLayoutVars>
          <dgm:chMax val="0"/>
          <dgm:bulletEnabled val="1"/>
        </dgm:presLayoutVars>
      </dgm:prSet>
      <dgm:spPr/>
      <dgm:t>
        <a:bodyPr/>
        <a:lstStyle/>
        <a:p>
          <a:endParaRPr lang="en-US"/>
        </a:p>
      </dgm:t>
    </dgm:pt>
    <dgm:pt modelId="{965ACCAD-0BA3-40FC-8FCD-5B0728411976}" type="pres">
      <dgm:prSet presAssocID="{4DD4FCF0-69CE-4F01-BCDE-9A76A0704F5F}" presName="spacer" presStyleCnt="0"/>
      <dgm:spPr/>
    </dgm:pt>
    <dgm:pt modelId="{6F8976EE-34D1-49C4-B584-2FA1AF522D1A}" type="pres">
      <dgm:prSet presAssocID="{C3EC5C22-CBF8-477E-91E7-32F5ED415134}" presName="parentText" presStyleLbl="node1" presStyleIdx="1" presStyleCnt="2">
        <dgm:presLayoutVars>
          <dgm:chMax val="0"/>
          <dgm:bulletEnabled val="1"/>
        </dgm:presLayoutVars>
      </dgm:prSet>
      <dgm:spPr/>
      <dgm:t>
        <a:bodyPr/>
        <a:lstStyle/>
        <a:p>
          <a:endParaRPr lang="en-US"/>
        </a:p>
      </dgm:t>
    </dgm:pt>
  </dgm:ptLst>
  <dgm:cxnLst>
    <dgm:cxn modelId="{F323E3AC-8119-4841-B489-5EACD8DB9E61}" srcId="{ED66789A-A767-4AF4-8997-5996944CD6A3}" destId="{C3EC5C22-CBF8-477E-91E7-32F5ED415134}" srcOrd="1" destOrd="0" parTransId="{E827829D-F3F6-4419-B473-4B621414AF0D}" sibTransId="{41ACE046-E404-4506-9D19-78D90EDFB77A}"/>
    <dgm:cxn modelId="{7C591015-6225-4E36-B4E4-C2CDF57D4FEF}" type="presOf" srcId="{23B7700C-B011-4D06-96EC-955D1EC33D4F}" destId="{5C0C134C-2B92-417A-A074-FCC87D382B37}" srcOrd="0" destOrd="0" presId="urn:microsoft.com/office/officeart/2005/8/layout/vList2"/>
    <dgm:cxn modelId="{DAF803A5-3E73-4432-86ED-0D914D47275B}" type="presOf" srcId="{C3EC5C22-CBF8-477E-91E7-32F5ED415134}" destId="{6F8976EE-34D1-49C4-B584-2FA1AF522D1A}" srcOrd="0" destOrd="0" presId="urn:microsoft.com/office/officeart/2005/8/layout/vList2"/>
    <dgm:cxn modelId="{9A41ED24-601A-4FE4-BE92-A54FB83A83E1}" type="presOf" srcId="{ED66789A-A767-4AF4-8997-5996944CD6A3}" destId="{02A81122-A2E6-42EF-A697-C7AEDBC417DC}" srcOrd="0" destOrd="0" presId="urn:microsoft.com/office/officeart/2005/8/layout/vList2"/>
    <dgm:cxn modelId="{DB2E5708-872C-4731-9F58-D98FA024B052}" srcId="{ED66789A-A767-4AF4-8997-5996944CD6A3}" destId="{23B7700C-B011-4D06-96EC-955D1EC33D4F}" srcOrd="0" destOrd="0" parTransId="{C02E2040-2666-4CB5-B694-00115A80343C}" sibTransId="{4DD4FCF0-69CE-4F01-BCDE-9A76A0704F5F}"/>
    <dgm:cxn modelId="{81554253-AD78-4FE7-838F-9E1C5AA61769}" type="presParOf" srcId="{02A81122-A2E6-42EF-A697-C7AEDBC417DC}" destId="{5C0C134C-2B92-417A-A074-FCC87D382B37}" srcOrd="0" destOrd="0" presId="urn:microsoft.com/office/officeart/2005/8/layout/vList2"/>
    <dgm:cxn modelId="{7328C8E4-D33D-4329-83DD-70EFE77F5AFD}" type="presParOf" srcId="{02A81122-A2E6-42EF-A697-C7AEDBC417DC}" destId="{965ACCAD-0BA3-40FC-8FCD-5B0728411976}" srcOrd="1" destOrd="0" presId="urn:microsoft.com/office/officeart/2005/8/layout/vList2"/>
    <dgm:cxn modelId="{F54AFCED-25B5-452F-912E-47E402D72436}" type="presParOf" srcId="{02A81122-A2E6-42EF-A697-C7AEDBC417DC}" destId="{6F8976EE-34D1-49C4-B584-2FA1AF522D1A}"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6C05FC-DFDD-4794-9468-24F636B3C351}"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US"/>
        </a:p>
      </dgm:t>
    </dgm:pt>
    <dgm:pt modelId="{3DC46191-57C7-44BD-99FA-7E7B32917A88}">
      <dgm:prSet/>
      <dgm:spPr/>
      <dgm:t>
        <a:bodyPr/>
        <a:lstStyle/>
        <a:p>
          <a:pPr rtl="0"/>
          <a:r>
            <a:rPr lang="en-US" dirty="0" smtClean="0"/>
            <a:t>Two UNCC summer camps</a:t>
          </a:r>
          <a:endParaRPr lang="en-US" dirty="0"/>
        </a:p>
      </dgm:t>
    </dgm:pt>
    <dgm:pt modelId="{BB28721D-FC19-4CE4-A011-E0577A0205FA}" type="parTrans" cxnId="{61E564E1-2CDE-4E63-A106-CB416949E5B4}">
      <dgm:prSet/>
      <dgm:spPr/>
      <dgm:t>
        <a:bodyPr/>
        <a:lstStyle/>
        <a:p>
          <a:endParaRPr lang="en-US"/>
        </a:p>
      </dgm:t>
    </dgm:pt>
    <dgm:pt modelId="{4E2D3011-4F5E-44C0-B295-74D74B27F222}" type="sibTrans" cxnId="{61E564E1-2CDE-4E63-A106-CB416949E5B4}">
      <dgm:prSet/>
      <dgm:spPr/>
      <dgm:t>
        <a:bodyPr/>
        <a:lstStyle/>
        <a:p>
          <a:endParaRPr lang="en-US"/>
        </a:p>
      </dgm:t>
    </dgm:pt>
    <dgm:pt modelId="{1072E182-8598-48C2-BD08-EB9CB72DF62B}">
      <dgm:prSet/>
      <dgm:spPr/>
      <dgm:t>
        <a:bodyPr/>
        <a:lstStyle/>
        <a:p>
          <a:pPr rtl="0"/>
          <a:r>
            <a:rPr lang="en-US" dirty="0" smtClean="0"/>
            <a:t>Middle School</a:t>
          </a:r>
          <a:endParaRPr lang="en-US" dirty="0"/>
        </a:p>
      </dgm:t>
    </dgm:pt>
    <dgm:pt modelId="{60898E77-26F7-4CFF-A6F9-10190F3594BE}" type="parTrans" cxnId="{EA48EB08-41F0-4FB2-8711-81D60B8C18B6}">
      <dgm:prSet/>
      <dgm:spPr/>
      <dgm:t>
        <a:bodyPr/>
        <a:lstStyle/>
        <a:p>
          <a:endParaRPr lang="en-US"/>
        </a:p>
      </dgm:t>
    </dgm:pt>
    <dgm:pt modelId="{6BDE0A00-06C9-42CD-9AA1-BD3BCB684B4D}" type="sibTrans" cxnId="{EA48EB08-41F0-4FB2-8711-81D60B8C18B6}">
      <dgm:prSet/>
      <dgm:spPr/>
      <dgm:t>
        <a:bodyPr/>
        <a:lstStyle/>
        <a:p>
          <a:endParaRPr lang="en-US"/>
        </a:p>
      </dgm:t>
    </dgm:pt>
    <dgm:pt modelId="{EDB2F29A-FD40-4E96-B7D4-D412D482EB5E}">
      <dgm:prSet/>
      <dgm:spPr/>
      <dgm:t>
        <a:bodyPr/>
        <a:lstStyle/>
        <a:p>
          <a:pPr rtl="0"/>
          <a:r>
            <a:rPr lang="en-US" dirty="0" smtClean="0"/>
            <a:t>High School</a:t>
          </a:r>
          <a:endParaRPr lang="en-US" dirty="0"/>
        </a:p>
      </dgm:t>
    </dgm:pt>
    <dgm:pt modelId="{14EBFD27-0A33-486F-BC81-AAC6A91A5352}" type="parTrans" cxnId="{DB8B356E-FE09-4E46-B4B7-936E92F51969}">
      <dgm:prSet/>
      <dgm:spPr/>
      <dgm:t>
        <a:bodyPr/>
        <a:lstStyle/>
        <a:p>
          <a:endParaRPr lang="en-US"/>
        </a:p>
      </dgm:t>
    </dgm:pt>
    <dgm:pt modelId="{FDBC3139-6845-4949-9865-A32881790D97}" type="sibTrans" cxnId="{DB8B356E-FE09-4E46-B4B7-936E92F51969}">
      <dgm:prSet/>
      <dgm:spPr/>
      <dgm:t>
        <a:bodyPr/>
        <a:lstStyle/>
        <a:p>
          <a:endParaRPr lang="en-US"/>
        </a:p>
      </dgm:t>
    </dgm:pt>
    <dgm:pt modelId="{01AC4B49-7087-47FB-864A-49A3F0B68A88}">
      <dgm:prSet/>
      <dgm:spPr/>
      <dgm:t>
        <a:bodyPr/>
        <a:lstStyle/>
        <a:p>
          <a:pPr rtl="0"/>
          <a:r>
            <a:rPr lang="en-US" dirty="0" smtClean="0"/>
            <a:t>Data Collection</a:t>
          </a:r>
          <a:endParaRPr lang="en-US" dirty="0"/>
        </a:p>
      </dgm:t>
    </dgm:pt>
    <dgm:pt modelId="{4D1D259A-E313-4C1B-BC0B-C10D20275F10}" type="parTrans" cxnId="{C0D25153-DDC3-4F8D-A24F-7E1E70CF49E4}">
      <dgm:prSet/>
      <dgm:spPr/>
      <dgm:t>
        <a:bodyPr/>
        <a:lstStyle/>
        <a:p>
          <a:endParaRPr lang="en-US"/>
        </a:p>
      </dgm:t>
    </dgm:pt>
    <dgm:pt modelId="{CF8EE98A-1BA7-4F6B-A7EE-FA17F79C8BB8}" type="sibTrans" cxnId="{C0D25153-DDC3-4F8D-A24F-7E1E70CF49E4}">
      <dgm:prSet/>
      <dgm:spPr/>
      <dgm:t>
        <a:bodyPr/>
        <a:lstStyle/>
        <a:p>
          <a:endParaRPr lang="en-US"/>
        </a:p>
      </dgm:t>
    </dgm:pt>
    <dgm:pt modelId="{BD827DEB-1CAF-4ECC-BCC8-621F554900A0}">
      <dgm:prSet/>
      <dgm:spPr/>
      <dgm:t>
        <a:bodyPr/>
        <a:lstStyle/>
        <a:p>
          <a:pPr rtl="0"/>
          <a:r>
            <a:rPr lang="en-US" dirty="0" smtClean="0"/>
            <a:t>Pretest</a:t>
          </a:r>
          <a:endParaRPr lang="en-US" dirty="0"/>
        </a:p>
      </dgm:t>
    </dgm:pt>
    <dgm:pt modelId="{185911D9-1F53-4927-9960-84F7C2F8DA67}" type="parTrans" cxnId="{780EA7D0-ED2A-440D-B706-F39CA45F5FEA}">
      <dgm:prSet/>
      <dgm:spPr/>
      <dgm:t>
        <a:bodyPr/>
        <a:lstStyle/>
        <a:p>
          <a:endParaRPr lang="en-US"/>
        </a:p>
      </dgm:t>
    </dgm:pt>
    <dgm:pt modelId="{B5700389-76AF-42F6-93D9-7AB818E5A98E}" type="sibTrans" cxnId="{780EA7D0-ED2A-440D-B706-F39CA45F5FEA}">
      <dgm:prSet/>
      <dgm:spPr/>
      <dgm:t>
        <a:bodyPr/>
        <a:lstStyle/>
        <a:p>
          <a:endParaRPr lang="en-US"/>
        </a:p>
      </dgm:t>
    </dgm:pt>
    <dgm:pt modelId="{BAAF6272-5E04-4022-A685-36C1C6606876}">
      <dgm:prSet/>
      <dgm:spPr/>
      <dgm:t>
        <a:bodyPr/>
        <a:lstStyle/>
        <a:p>
          <a:pPr rtl="0"/>
          <a:r>
            <a:rPr lang="en-US" dirty="0" smtClean="0"/>
            <a:t>Mid-Session test</a:t>
          </a:r>
          <a:endParaRPr lang="en-US" dirty="0"/>
        </a:p>
      </dgm:t>
    </dgm:pt>
    <dgm:pt modelId="{4EF874BA-A2AE-412F-8BAD-E0202269AC51}" type="parTrans" cxnId="{A4AB3E39-891B-44C3-AC4F-CBE36A503A55}">
      <dgm:prSet/>
      <dgm:spPr/>
      <dgm:t>
        <a:bodyPr/>
        <a:lstStyle/>
        <a:p>
          <a:endParaRPr lang="en-US"/>
        </a:p>
      </dgm:t>
    </dgm:pt>
    <dgm:pt modelId="{38813BE4-532F-4EA4-AE0D-8BBBFFE41DA6}" type="sibTrans" cxnId="{A4AB3E39-891B-44C3-AC4F-CBE36A503A55}">
      <dgm:prSet/>
      <dgm:spPr/>
      <dgm:t>
        <a:bodyPr/>
        <a:lstStyle/>
        <a:p>
          <a:endParaRPr lang="en-US"/>
        </a:p>
      </dgm:t>
    </dgm:pt>
    <dgm:pt modelId="{58D5A02F-1CEF-4648-84B4-5502DB9C9053}">
      <dgm:prSet/>
      <dgm:spPr/>
      <dgm:t>
        <a:bodyPr/>
        <a:lstStyle/>
        <a:p>
          <a:pPr rtl="0"/>
          <a:r>
            <a:rPr lang="en-US" dirty="0" smtClean="0"/>
            <a:t>Post test</a:t>
          </a:r>
          <a:endParaRPr lang="en-US" dirty="0"/>
        </a:p>
      </dgm:t>
    </dgm:pt>
    <dgm:pt modelId="{9CDF4A54-D235-49AB-9DD0-9C2B793237FD}" type="parTrans" cxnId="{513C95CA-DD42-43E8-91FD-4DE5CA2BFADD}">
      <dgm:prSet/>
      <dgm:spPr/>
      <dgm:t>
        <a:bodyPr/>
        <a:lstStyle/>
        <a:p>
          <a:endParaRPr lang="en-US"/>
        </a:p>
      </dgm:t>
    </dgm:pt>
    <dgm:pt modelId="{B2165DCB-FA29-40D4-9380-80A7F9C5729D}" type="sibTrans" cxnId="{513C95CA-DD42-43E8-91FD-4DE5CA2BFADD}">
      <dgm:prSet/>
      <dgm:spPr/>
      <dgm:t>
        <a:bodyPr/>
        <a:lstStyle/>
        <a:p>
          <a:endParaRPr lang="en-US"/>
        </a:p>
      </dgm:t>
    </dgm:pt>
    <dgm:pt modelId="{76C4C0FA-36E1-45A6-9C62-45DB29F5E030}">
      <dgm:prSet/>
      <dgm:spPr/>
      <dgm:t>
        <a:bodyPr/>
        <a:lstStyle/>
        <a:p>
          <a:pPr rtl="0"/>
          <a:r>
            <a:rPr lang="en-US" dirty="0" smtClean="0"/>
            <a:t>Logs</a:t>
          </a:r>
          <a:endParaRPr lang="en-US" dirty="0"/>
        </a:p>
      </dgm:t>
    </dgm:pt>
    <dgm:pt modelId="{4A8250B2-0BAB-44EE-AAF5-ED886BBA80C2}" type="parTrans" cxnId="{51EAD280-4B35-45FD-A66A-DF3753950ECF}">
      <dgm:prSet/>
      <dgm:spPr/>
      <dgm:t>
        <a:bodyPr/>
        <a:lstStyle/>
        <a:p>
          <a:endParaRPr lang="en-US"/>
        </a:p>
      </dgm:t>
    </dgm:pt>
    <dgm:pt modelId="{19090CBA-2BFC-420E-9609-3A430CA5DC28}" type="sibTrans" cxnId="{51EAD280-4B35-45FD-A66A-DF3753950ECF}">
      <dgm:prSet/>
      <dgm:spPr/>
      <dgm:t>
        <a:bodyPr/>
        <a:lstStyle/>
        <a:p>
          <a:endParaRPr lang="en-US"/>
        </a:p>
      </dgm:t>
    </dgm:pt>
    <dgm:pt modelId="{D9B9145C-AF22-4424-8849-DDAF2A88C8B1}">
      <dgm:prSet/>
      <dgm:spPr/>
      <dgm:t>
        <a:bodyPr/>
        <a:lstStyle/>
        <a:p>
          <a:pPr rtl="0"/>
          <a:r>
            <a:rPr lang="en-US" dirty="0" smtClean="0"/>
            <a:t>High Scores</a:t>
          </a:r>
          <a:endParaRPr lang="en-US" dirty="0"/>
        </a:p>
      </dgm:t>
    </dgm:pt>
    <dgm:pt modelId="{543C1ECD-6CF7-47B0-8DF8-B3A1A8ADF2D3}" type="parTrans" cxnId="{C9DF4757-D582-41F8-9AA7-06F6DD6C4C0C}">
      <dgm:prSet/>
      <dgm:spPr/>
      <dgm:t>
        <a:bodyPr/>
        <a:lstStyle/>
        <a:p>
          <a:endParaRPr lang="en-US"/>
        </a:p>
      </dgm:t>
    </dgm:pt>
    <dgm:pt modelId="{74D7E9F8-7D97-4612-9D3B-F10BBF29F055}" type="sibTrans" cxnId="{C9DF4757-D582-41F8-9AA7-06F6DD6C4C0C}">
      <dgm:prSet/>
      <dgm:spPr/>
      <dgm:t>
        <a:bodyPr/>
        <a:lstStyle/>
        <a:p>
          <a:endParaRPr lang="en-US"/>
        </a:p>
      </dgm:t>
    </dgm:pt>
    <dgm:pt modelId="{52428F30-75F2-42C4-9FC8-C8B6169BD882}">
      <dgm:prSet/>
      <dgm:spPr/>
      <dgm:t>
        <a:bodyPr/>
        <a:lstStyle/>
        <a:p>
          <a:pPr rtl="0"/>
          <a:r>
            <a:rPr lang="en-US" dirty="0" smtClean="0"/>
            <a:t>Custom Puzzles</a:t>
          </a:r>
          <a:endParaRPr lang="en-US" dirty="0"/>
        </a:p>
      </dgm:t>
    </dgm:pt>
    <dgm:pt modelId="{194CDAE2-095C-4194-B244-F840511D38AE}" type="parTrans" cxnId="{CAB96392-AE57-43FE-8341-D3706A2005BC}">
      <dgm:prSet/>
      <dgm:spPr/>
      <dgm:t>
        <a:bodyPr/>
        <a:lstStyle/>
        <a:p>
          <a:endParaRPr lang="en-US"/>
        </a:p>
      </dgm:t>
    </dgm:pt>
    <dgm:pt modelId="{FBD26A3A-8F9E-4F8B-9F65-14B9CE30FFA3}" type="sibTrans" cxnId="{CAB96392-AE57-43FE-8341-D3706A2005BC}">
      <dgm:prSet/>
      <dgm:spPr/>
      <dgm:t>
        <a:bodyPr/>
        <a:lstStyle/>
        <a:p>
          <a:endParaRPr lang="en-US"/>
        </a:p>
      </dgm:t>
    </dgm:pt>
    <dgm:pt modelId="{B39DE76F-DE06-4C04-82A1-42D18103E63D}" type="pres">
      <dgm:prSet presAssocID="{CD6C05FC-DFDD-4794-9468-24F636B3C351}" presName="Name0" presStyleCnt="0">
        <dgm:presLayoutVars>
          <dgm:dir/>
          <dgm:animLvl val="lvl"/>
          <dgm:resizeHandles val="exact"/>
        </dgm:presLayoutVars>
      </dgm:prSet>
      <dgm:spPr/>
      <dgm:t>
        <a:bodyPr/>
        <a:lstStyle/>
        <a:p>
          <a:endParaRPr lang="en-US"/>
        </a:p>
      </dgm:t>
    </dgm:pt>
    <dgm:pt modelId="{231600CE-00E0-4EDF-A452-94B75293DAF1}" type="pres">
      <dgm:prSet presAssocID="{3DC46191-57C7-44BD-99FA-7E7B32917A88}" presName="linNode" presStyleCnt="0"/>
      <dgm:spPr/>
    </dgm:pt>
    <dgm:pt modelId="{8D5AFBDD-2A09-43BD-91E5-7411CB13EEBB}" type="pres">
      <dgm:prSet presAssocID="{3DC46191-57C7-44BD-99FA-7E7B32917A88}" presName="parentText" presStyleLbl="node1" presStyleIdx="0" presStyleCnt="3">
        <dgm:presLayoutVars>
          <dgm:chMax val="1"/>
          <dgm:bulletEnabled val="1"/>
        </dgm:presLayoutVars>
      </dgm:prSet>
      <dgm:spPr/>
      <dgm:t>
        <a:bodyPr/>
        <a:lstStyle/>
        <a:p>
          <a:endParaRPr lang="en-US"/>
        </a:p>
      </dgm:t>
    </dgm:pt>
    <dgm:pt modelId="{6F041556-5A27-4513-998C-24D5494F3D17}" type="pres">
      <dgm:prSet presAssocID="{3DC46191-57C7-44BD-99FA-7E7B32917A88}" presName="descendantText" presStyleLbl="alignAccFollowNode1" presStyleIdx="0" presStyleCnt="3">
        <dgm:presLayoutVars>
          <dgm:bulletEnabled val="1"/>
        </dgm:presLayoutVars>
      </dgm:prSet>
      <dgm:spPr/>
      <dgm:t>
        <a:bodyPr/>
        <a:lstStyle/>
        <a:p>
          <a:endParaRPr lang="en-US"/>
        </a:p>
      </dgm:t>
    </dgm:pt>
    <dgm:pt modelId="{DB0A782A-A285-49C1-9ABD-B021B3A2EF8F}" type="pres">
      <dgm:prSet presAssocID="{4E2D3011-4F5E-44C0-B295-74D74B27F222}" presName="sp" presStyleCnt="0"/>
      <dgm:spPr/>
    </dgm:pt>
    <dgm:pt modelId="{61108105-8A03-41EA-A302-B2E472DA98B3}" type="pres">
      <dgm:prSet presAssocID="{01AC4B49-7087-47FB-864A-49A3F0B68A88}" presName="linNode" presStyleCnt="0"/>
      <dgm:spPr/>
    </dgm:pt>
    <dgm:pt modelId="{53657489-7E5E-4208-ABE2-7E5F1C2844AD}" type="pres">
      <dgm:prSet presAssocID="{01AC4B49-7087-47FB-864A-49A3F0B68A88}" presName="parentText" presStyleLbl="node1" presStyleIdx="1" presStyleCnt="3">
        <dgm:presLayoutVars>
          <dgm:chMax val="1"/>
          <dgm:bulletEnabled val="1"/>
        </dgm:presLayoutVars>
      </dgm:prSet>
      <dgm:spPr/>
      <dgm:t>
        <a:bodyPr/>
        <a:lstStyle/>
        <a:p>
          <a:endParaRPr lang="en-US"/>
        </a:p>
      </dgm:t>
    </dgm:pt>
    <dgm:pt modelId="{70715CC1-5B7D-448E-ABAD-7717455E0552}" type="pres">
      <dgm:prSet presAssocID="{01AC4B49-7087-47FB-864A-49A3F0B68A88}" presName="descendantText" presStyleLbl="alignAccFollowNode1" presStyleIdx="1" presStyleCnt="3">
        <dgm:presLayoutVars>
          <dgm:bulletEnabled val="1"/>
        </dgm:presLayoutVars>
      </dgm:prSet>
      <dgm:spPr/>
      <dgm:t>
        <a:bodyPr/>
        <a:lstStyle/>
        <a:p>
          <a:endParaRPr lang="en-US"/>
        </a:p>
      </dgm:t>
    </dgm:pt>
    <dgm:pt modelId="{A8D4D949-8036-464A-B195-5D39EDCCE674}" type="pres">
      <dgm:prSet presAssocID="{CF8EE98A-1BA7-4F6B-A7EE-FA17F79C8BB8}" presName="sp" presStyleCnt="0"/>
      <dgm:spPr/>
    </dgm:pt>
    <dgm:pt modelId="{F3B25264-F26B-4DCA-9F88-6F18F5F5C64C}" type="pres">
      <dgm:prSet presAssocID="{76C4C0FA-36E1-45A6-9C62-45DB29F5E030}" presName="linNode" presStyleCnt="0"/>
      <dgm:spPr/>
    </dgm:pt>
    <dgm:pt modelId="{64726129-59FE-40E4-A767-A2D5D5FC4F46}" type="pres">
      <dgm:prSet presAssocID="{76C4C0FA-36E1-45A6-9C62-45DB29F5E030}" presName="parentText" presStyleLbl="node1" presStyleIdx="2" presStyleCnt="3">
        <dgm:presLayoutVars>
          <dgm:chMax val="1"/>
          <dgm:bulletEnabled val="1"/>
        </dgm:presLayoutVars>
      </dgm:prSet>
      <dgm:spPr/>
      <dgm:t>
        <a:bodyPr/>
        <a:lstStyle/>
        <a:p>
          <a:endParaRPr lang="en-US"/>
        </a:p>
      </dgm:t>
    </dgm:pt>
    <dgm:pt modelId="{266FFEF9-916A-4BB1-AE2D-C5EAAD5FE1D6}" type="pres">
      <dgm:prSet presAssocID="{76C4C0FA-36E1-45A6-9C62-45DB29F5E030}" presName="descendantText" presStyleLbl="alignAccFollowNode1" presStyleIdx="2" presStyleCnt="3">
        <dgm:presLayoutVars>
          <dgm:bulletEnabled val="1"/>
        </dgm:presLayoutVars>
      </dgm:prSet>
      <dgm:spPr/>
      <dgm:t>
        <a:bodyPr/>
        <a:lstStyle/>
        <a:p>
          <a:endParaRPr lang="en-US"/>
        </a:p>
      </dgm:t>
    </dgm:pt>
  </dgm:ptLst>
  <dgm:cxnLst>
    <dgm:cxn modelId="{2740645E-20F0-4260-8D8C-C7075800C729}" type="presOf" srcId="{52428F30-75F2-42C4-9FC8-C8B6169BD882}" destId="{266FFEF9-916A-4BB1-AE2D-C5EAAD5FE1D6}" srcOrd="0" destOrd="1" presId="urn:microsoft.com/office/officeart/2005/8/layout/vList5"/>
    <dgm:cxn modelId="{279519B1-C99C-4BF5-B633-B7FF46C0AD46}" type="presOf" srcId="{BAAF6272-5E04-4022-A685-36C1C6606876}" destId="{70715CC1-5B7D-448E-ABAD-7717455E0552}" srcOrd="0" destOrd="1" presId="urn:microsoft.com/office/officeart/2005/8/layout/vList5"/>
    <dgm:cxn modelId="{EA977243-0238-40B3-B6B0-DC344C1DDC44}" type="presOf" srcId="{CD6C05FC-DFDD-4794-9468-24F636B3C351}" destId="{B39DE76F-DE06-4C04-82A1-42D18103E63D}" srcOrd="0" destOrd="0" presId="urn:microsoft.com/office/officeart/2005/8/layout/vList5"/>
    <dgm:cxn modelId="{DB8B356E-FE09-4E46-B4B7-936E92F51969}" srcId="{3DC46191-57C7-44BD-99FA-7E7B32917A88}" destId="{EDB2F29A-FD40-4E96-B7D4-D412D482EB5E}" srcOrd="1" destOrd="0" parTransId="{14EBFD27-0A33-486F-BC81-AAC6A91A5352}" sibTransId="{FDBC3139-6845-4949-9865-A32881790D97}"/>
    <dgm:cxn modelId="{0C5BEE3D-42F1-44DD-AA1F-290C191929E3}" type="presOf" srcId="{76C4C0FA-36E1-45A6-9C62-45DB29F5E030}" destId="{64726129-59FE-40E4-A767-A2D5D5FC4F46}" srcOrd="0" destOrd="0" presId="urn:microsoft.com/office/officeart/2005/8/layout/vList5"/>
    <dgm:cxn modelId="{513C95CA-DD42-43E8-91FD-4DE5CA2BFADD}" srcId="{01AC4B49-7087-47FB-864A-49A3F0B68A88}" destId="{58D5A02F-1CEF-4648-84B4-5502DB9C9053}" srcOrd="2" destOrd="0" parTransId="{9CDF4A54-D235-49AB-9DD0-9C2B793237FD}" sibTransId="{B2165DCB-FA29-40D4-9380-80A7F9C5729D}"/>
    <dgm:cxn modelId="{61E564E1-2CDE-4E63-A106-CB416949E5B4}" srcId="{CD6C05FC-DFDD-4794-9468-24F636B3C351}" destId="{3DC46191-57C7-44BD-99FA-7E7B32917A88}" srcOrd="0" destOrd="0" parTransId="{BB28721D-FC19-4CE4-A011-E0577A0205FA}" sibTransId="{4E2D3011-4F5E-44C0-B295-74D74B27F222}"/>
    <dgm:cxn modelId="{EA48EB08-41F0-4FB2-8711-81D60B8C18B6}" srcId="{3DC46191-57C7-44BD-99FA-7E7B32917A88}" destId="{1072E182-8598-48C2-BD08-EB9CB72DF62B}" srcOrd="0" destOrd="0" parTransId="{60898E77-26F7-4CFF-A6F9-10190F3594BE}" sibTransId="{6BDE0A00-06C9-42CD-9AA1-BD3BCB684B4D}"/>
    <dgm:cxn modelId="{0F425F14-A401-4229-82CA-3DBB91946004}" type="presOf" srcId="{01AC4B49-7087-47FB-864A-49A3F0B68A88}" destId="{53657489-7E5E-4208-ABE2-7E5F1C2844AD}" srcOrd="0" destOrd="0" presId="urn:microsoft.com/office/officeart/2005/8/layout/vList5"/>
    <dgm:cxn modelId="{A4AB3E39-891B-44C3-AC4F-CBE36A503A55}" srcId="{01AC4B49-7087-47FB-864A-49A3F0B68A88}" destId="{BAAF6272-5E04-4022-A685-36C1C6606876}" srcOrd="1" destOrd="0" parTransId="{4EF874BA-A2AE-412F-8BAD-E0202269AC51}" sibTransId="{38813BE4-532F-4EA4-AE0D-8BBBFFE41DA6}"/>
    <dgm:cxn modelId="{7A7D0578-DCF4-4D51-81F9-C0C1DE454EE6}" type="presOf" srcId="{BD827DEB-1CAF-4ECC-BCC8-621F554900A0}" destId="{70715CC1-5B7D-448E-ABAD-7717455E0552}" srcOrd="0" destOrd="0" presId="urn:microsoft.com/office/officeart/2005/8/layout/vList5"/>
    <dgm:cxn modelId="{5EE8F81A-8A3D-4731-960E-5B60C48718AD}" type="presOf" srcId="{D9B9145C-AF22-4424-8849-DDAF2A88C8B1}" destId="{266FFEF9-916A-4BB1-AE2D-C5EAAD5FE1D6}" srcOrd="0" destOrd="0" presId="urn:microsoft.com/office/officeart/2005/8/layout/vList5"/>
    <dgm:cxn modelId="{7FC76F6E-EC32-4743-A2BC-8580707D7EC0}" type="presOf" srcId="{58D5A02F-1CEF-4648-84B4-5502DB9C9053}" destId="{70715CC1-5B7D-448E-ABAD-7717455E0552}" srcOrd="0" destOrd="2" presId="urn:microsoft.com/office/officeart/2005/8/layout/vList5"/>
    <dgm:cxn modelId="{51EAD280-4B35-45FD-A66A-DF3753950ECF}" srcId="{CD6C05FC-DFDD-4794-9468-24F636B3C351}" destId="{76C4C0FA-36E1-45A6-9C62-45DB29F5E030}" srcOrd="2" destOrd="0" parTransId="{4A8250B2-0BAB-44EE-AAF5-ED886BBA80C2}" sibTransId="{19090CBA-2BFC-420E-9609-3A430CA5DC28}"/>
    <dgm:cxn modelId="{3B482317-A2CF-4023-A3BC-F18D06210E15}" type="presOf" srcId="{1072E182-8598-48C2-BD08-EB9CB72DF62B}" destId="{6F041556-5A27-4513-998C-24D5494F3D17}" srcOrd="0" destOrd="0" presId="urn:microsoft.com/office/officeart/2005/8/layout/vList5"/>
    <dgm:cxn modelId="{CAB96392-AE57-43FE-8341-D3706A2005BC}" srcId="{76C4C0FA-36E1-45A6-9C62-45DB29F5E030}" destId="{52428F30-75F2-42C4-9FC8-C8B6169BD882}" srcOrd="1" destOrd="0" parTransId="{194CDAE2-095C-4194-B244-F840511D38AE}" sibTransId="{FBD26A3A-8F9E-4F8B-9F65-14B9CE30FFA3}"/>
    <dgm:cxn modelId="{C9DF4757-D582-41F8-9AA7-06F6DD6C4C0C}" srcId="{76C4C0FA-36E1-45A6-9C62-45DB29F5E030}" destId="{D9B9145C-AF22-4424-8849-DDAF2A88C8B1}" srcOrd="0" destOrd="0" parTransId="{543C1ECD-6CF7-47B0-8DF8-B3A1A8ADF2D3}" sibTransId="{74D7E9F8-7D97-4612-9D3B-F10BBF29F055}"/>
    <dgm:cxn modelId="{780EA7D0-ED2A-440D-B706-F39CA45F5FEA}" srcId="{01AC4B49-7087-47FB-864A-49A3F0B68A88}" destId="{BD827DEB-1CAF-4ECC-BCC8-621F554900A0}" srcOrd="0" destOrd="0" parTransId="{185911D9-1F53-4927-9960-84F7C2F8DA67}" sibTransId="{B5700389-76AF-42F6-93D9-7AB818E5A98E}"/>
    <dgm:cxn modelId="{F13CBC40-66A9-444C-9C51-E65DE6C13F06}" type="presOf" srcId="{3DC46191-57C7-44BD-99FA-7E7B32917A88}" destId="{8D5AFBDD-2A09-43BD-91E5-7411CB13EEBB}" srcOrd="0" destOrd="0" presId="urn:microsoft.com/office/officeart/2005/8/layout/vList5"/>
    <dgm:cxn modelId="{280FE360-7298-4281-A67B-66B35761071B}" type="presOf" srcId="{EDB2F29A-FD40-4E96-B7D4-D412D482EB5E}" destId="{6F041556-5A27-4513-998C-24D5494F3D17}" srcOrd="0" destOrd="1" presId="urn:microsoft.com/office/officeart/2005/8/layout/vList5"/>
    <dgm:cxn modelId="{C0D25153-DDC3-4F8D-A24F-7E1E70CF49E4}" srcId="{CD6C05FC-DFDD-4794-9468-24F636B3C351}" destId="{01AC4B49-7087-47FB-864A-49A3F0B68A88}" srcOrd="1" destOrd="0" parTransId="{4D1D259A-E313-4C1B-BC0B-C10D20275F10}" sibTransId="{CF8EE98A-1BA7-4F6B-A7EE-FA17F79C8BB8}"/>
    <dgm:cxn modelId="{D8C3FEAC-900F-4A13-87C5-C43683F79890}" type="presParOf" srcId="{B39DE76F-DE06-4C04-82A1-42D18103E63D}" destId="{231600CE-00E0-4EDF-A452-94B75293DAF1}" srcOrd="0" destOrd="0" presId="urn:microsoft.com/office/officeart/2005/8/layout/vList5"/>
    <dgm:cxn modelId="{AA9BB16A-278C-487D-912A-A8C5C67040A0}" type="presParOf" srcId="{231600CE-00E0-4EDF-A452-94B75293DAF1}" destId="{8D5AFBDD-2A09-43BD-91E5-7411CB13EEBB}" srcOrd="0" destOrd="0" presId="urn:microsoft.com/office/officeart/2005/8/layout/vList5"/>
    <dgm:cxn modelId="{3297FBFB-E984-4200-93B0-8F715866EB28}" type="presParOf" srcId="{231600CE-00E0-4EDF-A452-94B75293DAF1}" destId="{6F041556-5A27-4513-998C-24D5494F3D17}" srcOrd="1" destOrd="0" presId="urn:microsoft.com/office/officeart/2005/8/layout/vList5"/>
    <dgm:cxn modelId="{9E2BDD89-875B-465B-94BB-332F3FA4D23E}" type="presParOf" srcId="{B39DE76F-DE06-4C04-82A1-42D18103E63D}" destId="{DB0A782A-A285-49C1-9ABD-B021B3A2EF8F}" srcOrd="1" destOrd="0" presId="urn:microsoft.com/office/officeart/2005/8/layout/vList5"/>
    <dgm:cxn modelId="{1663E3D8-C61B-486E-91E4-03A43FA7CFE0}" type="presParOf" srcId="{B39DE76F-DE06-4C04-82A1-42D18103E63D}" destId="{61108105-8A03-41EA-A302-B2E472DA98B3}" srcOrd="2" destOrd="0" presId="urn:microsoft.com/office/officeart/2005/8/layout/vList5"/>
    <dgm:cxn modelId="{99063530-ED75-4C1C-B691-04F43B3E42E2}" type="presParOf" srcId="{61108105-8A03-41EA-A302-B2E472DA98B3}" destId="{53657489-7E5E-4208-ABE2-7E5F1C2844AD}" srcOrd="0" destOrd="0" presId="urn:microsoft.com/office/officeart/2005/8/layout/vList5"/>
    <dgm:cxn modelId="{A84648F4-1873-41A7-A6A9-A554A2ADDD51}" type="presParOf" srcId="{61108105-8A03-41EA-A302-B2E472DA98B3}" destId="{70715CC1-5B7D-448E-ABAD-7717455E0552}" srcOrd="1" destOrd="0" presId="urn:microsoft.com/office/officeart/2005/8/layout/vList5"/>
    <dgm:cxn modelId="{1CF3A33F-51B5-48B5-8C8C-4A1008A74598}" type="presParOf" srcId="{B39DE76F-DE06-4C04-82A1-42D18103E63D}" destId="{A8D4D949-8036-464A-B195-5D39EDCCE674}" srcOrd="3" destOrd="0" presId="urn:microsoft.com/office/officeart/2005/8/layout/vList5"/>
    <dgm:cxn modelId="{B562ED14-1A4F-4032-8E39-C56C5A523A42}" type="presParOf" srcId="{B39DE76F-DE06-4C04-82A1-42D18103E63D}" destId="{F3B25264-F26B-4DCA-9F88-6F18F5F5C64C}" srcOrd="4" destOrd="0" presId="urn:microsoft.com/office/officeart/2005/8/layout/vList5"/>
    <dgm:cxn modelId="{94A21B72-7989-4277-9AFF-CF99717CC174}" type="presParOf" srcId="{F3B25264-F26B-4DCA-9F88-6F18F5F5C64C}" destId="{64726129-59FE-40E4-A767-A2D5D5FC4F46}" srcOrd="0" destOrd="0" presId="urn:microsoft.com/office/officeart/2005/8/layout/vList5"/>
    <dgm:cxn modelId="{0F7CF88E-C303-4E3E-A702-253BD1528F86}" type="presParOf" srcId="{F3B25264-F26B-4DCA-9F88-6F18F5F5C64C}" destId="{266FFEF9-916A-4BB1-AE2D-C5EAAD5FE1D6}"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CD346F-9646-405A-8D7E-F4BDC164D6F3}">
      <dsp:nvSpPr>
        <dsp:cNvPr id="0" name=""/>
        <dsp:cNvSpPr/>
      </dsp:nvSpPr>
      <dsp:spPr>
        <a:xfrm>
          <a:off x="0" y="762001"/>
          <a:ext cx="2435961" cy="3047996"/>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CF608BE-C831-4328-A2E4-10FCA8FC2548}">
      <dsp:nvSpPr>
        <dsp:cNvPr id="0" name=""/>
        <dsp:cNvSpPr/>
      </dsp:nvSpPr>
      <dsp:spPr>
        <a:xfrm>
          <a:off x="1217980" y="762001"/>
          <a:ext cx="2841955" cy="304799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t>Virtual Bead Loom</a:t>
          </a:r>
          <a:endParaRPr lang="en-US" sz="3000" kern="1200" dirty="0"/>
        </a:p>
      </dsp:txBody>
      <dsp:txXfrm>
        <a:off x="1217980" y="762001"/>
        <a:ext cx="1420977" cy="3047996"/>
      </dsp:txXfrm>
    </dsp:sp>
    <dsp:sp modelId="{BCEEF623-6D92-4DC0-83A3-112AFEB74C7B}">
      <dsp:nvSpPr>
        <dsp:cNvPr id="0" name=""/>
        <dsp:cNvSpPr/>
      </dsp:nvSpPr>
      <dsp:spPr>
        <a:xfrm>
          <a:off x="2638958" y="1068019"/>
          <a:ext cx="1420977" cy="2435961"/>
        </a:xfrm>
        <a:prstGeom prst="rect">
          <a:avLst/>
        </a:prstGeom>
        <a:noFill/>
        <a:ln w="12700" cap="flat" cmpd="sng" algn="ctr">
          <a:noFill/>
          <a:prstDash val="solid"/>
        </a:ln>
        <a:effectLst>
          <a:outerShdw blurRad="95000" rotWithShape="0">
            <a:srgbClr val="000000">
              <a:alpha val="50000"/>
            </a:srgbClr>
          </a:outerShdw>
          <a:softEdge rad="12700"/>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Create Puzzles</a:t>
          </a:r>
          <a:endParaRPr lang="en-US" sz="1600" kern="1200" dirty="0"/>
        </a:p>
        <a:p>
          <a:pPr marL="171450" lvl="1" indent="-171450" algn="l" defTabSz="711200" rtl="0">
            <a:lnSpc>
              <a:spcPct val="90000"/>
            </a:lnSpc>
            <a:spcBef>
              <a:spcPct val="0"/>
            </a:spcBef>
            <a:spcAft>
              <a:spcPct val="15000"/>
            </a:spcAft>
            <a:buChar char="••"/>
          </a:pPr>
          <a:r>
            <a:rPr lang="en-US" sz="1600" kern="1200" dirty="0" smtClean="0"/>
            <a:t>Mimic actual Bead Loom art</a:t>
          </a:r>
          <a:endParaRPr lang="en-US" sz="1600" kern="1200" dirty="0"/>
        </a:p>
        <a:p>
          <a:pPr marL="171450" lvl="1" indent="-171450" algn="l" defTabSz="711200" rtl="0">
            <a:lnSpc>
              <a:spcPct val="90000"/>
            </a:lnSpc>
            <a:spcBef>
              <a:spcPct val="0"/>
            </a:spcBef>
            <a:spcAft>
              <a:spcPct val="15000"/>
            </a:spcAft>
            <a:buChar char="••"/>
          </a:pPr>
          <a:r>
            <a:rPr lang="en-US" sz="1600" kern="1200" dirty="0" smtClean="0"/>
            <a:t>Use iteration and Cartesian coordinates</a:t>
          </a:r>
          <a:endParaRPr lang="en-US" sz="1600" kern="1200" dirty="0"/>
        </a:p>
      </dsp:txBody>
      <dsp:txXfrm>
        <a:off x="2638958" y="1068019"/>
        <a:ext cx="1420977" cy="243596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2F4569-12FD-4338-A177-20650AF253DB}">
      <dsp:nvSpPr>
        <dsp:cNvPr id="0" name=""/>
        <dsp:cNvSpPr/>
      </dsp:nvSpPr>
      <dsp:spPr>
        <a:xfrm>
          <a:off x="501" y="39270"/>
          <a:ext cx="8228596" cy="35028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Middle School Summer Camp</a:t>
          </a:r>
          <a:endParaRPr lang="en-US" sz="1900" kern="1200" dirty="0"/>
        </a:p>
      </dsp:txBody>
      <dsp:txXfrm>
        <a:off x="501" y="39270"/>
        <a:ext cx="8228596" cy="350280"/>
      </dsp:txXfrm>
    </dsp:sp>
    <dsp:sp modelId="{AFE2A9EA-2B86-4B88-8F51-5D15C6C97A21}">
      <dsp:nvSpPr>
        <dsp:cNvPr id="0" name=""/>
        <dsp:cNvSpPr/>
      </dsp:nvSpPr>
      <dsp:spPr>
        <a:xfrm rot="5400000">
          <a:off x="4002637" y="501713"/>
          <a:ext cx="224324" cy="224324"/>
        </a:xfrm>
        <a:prstGeom prst="rightArrow">
          <a:avLst>
            <a:gd name="adj1" fmla="val 66700"/>
            <a:gd name="adj2" fmla="val 50000"/>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AC154CD-CBC5-45A1-98F8-7A33B23E2B3A}">
      <dsp:nvSpPr>
        <dsp:cNvPr id="0" name=""/>
        <dsp:cNvSpPr/>
      </dsp:nvSpPr>
      <dsp:spPr>
        <a:xfrm>
          <a:off x="501" y="838200"/>
          <a:ext cx="8228596" cy="2670748"/>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t" anchorCtr="0">
          <a:noAutofit/>
        </a:bodyPr>
        <a:lstStyle/>
        <a:p>
          <a:pPr lvl="0" algn="l" defTabSz="933450" rtl="0">
            <a:lnSpc>
              <a:spcPct val="90000"/>
            </a:lnSpc>
            <a:spcBef>
              <a:spcPct val="0"/>
            </a:spcBef>
            <a:spcAft>
              <a:spcPct val="35000"/>
            </a:spcAft>
          </a:pPr>
          <a:r>
            <a:rPr lang="en-US" sz="2100" kern="1200" dirty="0" smtClean="0"/>
            <a:t>Pretest to Post test</a:t>
          </a:r>
          <a:endParaRPr lang="en-US" sz="2100" kern="1200" dirty="0"/>
        </a:p>
        <a:p>
          <a:pPr marL="171450" lvl="1" indent="-171450" algn="l" defTabSz="711200" rtl="0">
            <a:lnSpc>
              <a:spcPct val="90000"/>
            </a:lnSpc>
            <a:spcBef>
              <a:spcPct val="0"/>
            </a:spcBef>
            <a:spcAft>
              <a:spcPct val="15000"/>
            </a:spcAft>
            <a:buChar char="••"/>
          </a:pPr>
          <a:r>
            <a:rPr lang="en-US" sz="1600" kern="1200" dirty="0" smtClean="0"/>
            <a:t>Layering</a:t>
          </a:r>
          <a:endParaRPr lang="en-US" sz="1600" kern="1200" dirty="0"/>
        </a:p>
        <a:p>
          <a:pPr marL="342900" lvl="2" indent="-171450" algn="l" defTabSz="711200" rtl="0">
            <a:lnSpc>
              <a:spcPct val="90000"/>
            </a:lnSpc>
            <a:spcBef>
              <a:spcPct val="0"/>
            </a:spcBef>
            <a:spcAft>
              <a:spcPct val="15000"/>
            </a:spcAft>
            <a:buChar char="••"/>
          </a:pPr>
          <a:r>
            <a:rPr lang="en-US" sz="1600" kern="1200" dirty="0" smtClean="0"/>
            <a:t>Two-sample t-test for unequal variances</a:t>
          </a:r>
          <a:endParaRPr lang="en-US" sz="1600" kern="1200" dirty="0"/>
        </a:p>
        <a:p>
          <a:pPr marL="342900" lvl="2" indent="-171450" algn="l" defTabSz="711200" rtl="0">
            <a:lnSpc>
              <a:spcPct val="90000"/>
            </a:lnSpc>
            <a:spcBef>
              <a:spcPct val="0"/>
            </a:spcBef>
            <a:spcAft>
              <a:spcPct val="15000"/>
            </a:spcAft>
            <a:buChar char="••"/>
          </a:pPr>
          <a:r>
            <a:rPr lang="en-US" sz="1600" kern="1200" dirty="0" smtClean="0"/>
            <a:t>t(21) = -3.58, p &lt;= 0.05</a:t>
          </a:r>
          <a:endParaRPr lang="en-US" sz="1600" kern="1200" dirty="0"/>
        </a:p>
        <a:p>
          <a:pPr marL="342900" lvl="2" indent="-171450" algn="l" defTabSz="711200" rtl="0">
            <a:lnSpc>
              <a:spcPct val="90000"/>
            </a:lnSpc>
            <a:spcBef>
              <a:spcPct val="0"/>
            </a:spcBef>
            <a:spcAft>
              <a:spcPct val="15000"/>
            </a:spcAft>
            <a:buChar char="••"/>
          </a:pPr>
          <a:endParaRPr lang="en-US" sz="1600" kern="1200" dirty="0"/>
        </a:p>
        <a:p>
          <a:pPr marL="171450" lvl="1" indent="-171450" algn="l" defTabSz="711200" rtl="0">
            <a:lnSpc>
              <a:spcPct val="90000"/>
            </a:lnSpc>
            <a:spcBef>
              <a:spcPct val="0"/>
            </a:spcBef>
            <a:spcAft>
              <a:spcPct val="15000"/>
            </a:spcAft>
            <a:buChar char="••"/>
          </a:pPr>
          <a:r>
            <a:rPr lang="en-US" sz="1600" kern="1200" dirty="0" smtClean="0"/>
            <a:t>Iteration and Layering</a:t>
          </a:r>
          <a:endParaRPr lang="en-US" sz="1600" kern="1200" dirty="0"/>
        </a:p>
        <a:p>
          <a:pPr marL="342900" lvl="2" indent="-171450" algn="l" defTabSz="711200" rtl="0">
            <a:lnSpc>
              <a:spcPct val="90000"/>
            </a:lnSpc>
            <a:spcBef>
              <a:spcPct val="0"/>
            </a:spcBef>
            <a:spcAft>
              <a:spcPct val="15000"/>
            </a:spcAft>
            <a:buChar char="••"/>
          </a:pPr>
          <a:r>
            <a:rPr lang="en-US" sz="1600" kern="1200" dirty="0" smtClean="0"/>
            <a:t>Two-sample t-test for unequal variances</a:t>
          </a:r>
          <a:endParaRPr lang="en-US" sz="1600" kern="1200" dirty="0"/>
        </a:p>
        <a:p>
          <a:pPr marL="342900" lvl="2" indent="-171450" algn="l" defTabSz="711200" rtl="0">
            <a:lnSpc>
              <a:spcPct val="90000"/>
            </a:lnSpc>
            <a:spcBef>
              <a:spcPct val="0"/>
            </a:spcBef>
            <a:spcAft>
              <a:spcPct val="15000"/>
            </a:spcAft>
            <a:buChar char="••"/>
          </a:pPr>
          <a:r>
            <a:rPr lang="en-US" sz="1600" kern="1200" dirty="0" smtClean="0"/>
            <a:t>t(21) = -2.99, p &lt;= 0.05</a:t>
          </a:r>
          <a:endParaRPr lang="en-US" sz="1600" kern="1200" dirty="0"/>
        </a:p>
        <a:p>
          <a:pPr marL="342900" lvl="2" indent="-171450" algn="l" defTabSz="711200" rtl="0">
            <a:lnSpc>
              <a:spcPct val="90000"/>
            </a:lnSpc>
            <a:spcBef>
              <a:spcPct val="0"/>
            </a:spcBef>
            <a:spcAft>
              <a:spcPct val="15000"/>
            </a:spcAft>
            <a:buChar char="••"/>
          </a:pPr>
          <a:endParaRPr lang="en-US" sz="1600" kern="1200" dirty="0"/>
        </a:p>
      </dsp:txBody>
      <dsp:txXfrm>
        <a:off x="501" y="838200"/>
        <a:ext cx="8228596" cy="2670748"/>
      </dsp:txXfrm>
    </dsp:sp>
    <dsp:sp modelId="{AF437433-9EF9-4DB1-B152-652C1B2AB250}">
      <dsp:nvSpPr>
        <dsp:cNvPr id="0" name=""/>
        <dsp:cNvSpPr/>
      </dsp:nvSpPr>
      <dsp:spPr>
        <a:xfrm rot="5400000">
          <a:off x="4002637" y="3621111"/>
          <a:ext cx="224324" cy="224324"/>
        </a:xfrm>
        <a:prstGeom prst="rightArrow">
          <a:avLst>
            <a:gd name="adj1" fmla="val 66700"/>
            <a:gd name="adj2" fmla="val 50000"/>
          </a:avLst>
        </a:prstGeom>
        <a:blipFill rotWithShape="0">
          <a:blip xmlns:r="http://schemas.openxmlformats.org/officeDocument/2006/relationships" r:embed="rId1">
            <a:duotone>
              <a:schemeClr val="accent1">
                <a:tint val="60000"/>
                <a:hueOff val="0"/>
                <a:satOff val="0"/>
                <a:lumOff val="0"/>
                <a:alphaOff val="0"/>
                <a:shade val="40000"/>
              </a:schemeClr>
              <a:schemeClr val="accent1">
                <a:tint val="6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99AFDF5-C407-46A5-A4C8-74B613DC9E73}">
      <dsp:nvSpPr>
        <dsp:cNvPr id="0" name=""/>
        <dsp:cNvSpPr/>
      </dsp:nvSpPr>
      <dsp:spPr>
        <a:xfrm>
          <a:off x="501" y="3957598"/>
          <a:ext cx="8228596" cy="103233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t" anchorCtr="0">
          <a:noAutofit/>
        </a:bodyPr>
        <a:lstStyle/>
        <a:p>
          <a:pPr lvl="0" algn="l" defTabSz="933450" rtl="0">
            <a:lnSpc>
              <a:spcPct val="90000"/>
            </a:lnSpc>
            <a:spcBef>
              <a:spcPct val="0"/>
            </a:spcBef>
            <a:spcAft>
              <a:spcPct val="35000"/>
            </a:spcAft>
          </a:pPr>
          <a:r>
            <a:rPr lang="en-US" sz="2100" kern="1200" dirty="0" smtClean="0"/>
            <a:t>Out of 21 students</a:t>
          </a:r>
          <a:endParaRPr lang="en-US" sz="2100" kern="1200" dirty="0"/>
        </a:p>
        <a:p>
          <a:pPr marL="171450" lvl="1" indent="-171450" algn="l" defTabSz="711200" rtl="0">
            <a:lnSpc>
              <a:spcPct val="90000"/>
            </a:lnSpc>
            <a:spcBef>
              <a:spcPct val="0"/>
            </a:spcBef>
            <a:spcAft>
              <a:spcPct val="15000"/>
            </a:spcAft>
            <a:buChar char="••"/>
          </a:pPr>
          <a:r>
            <a:rPr lang="en-US" sz="1600" kern="1200" dirty="0" smtClean="0"/>
            <a:t>16 preferred </a:t>
          </a:r>
          <a:r>
            <a:rPr lang="en-US" sz="1600" kern="1200" dirty="0" err="1" smtClean="0"/>
            <a:t>BeadLoom</a:t>
          </a:r>
          <a:r>
            <a:rPr lang="en-US" sz="1600" kern="1200" dirty="0" smtClean="0"/>
            <a:t> Game</a:t>
          </a:r>
          <a:endParaRPr lang="en-US" sz="1600" kern="1200" dirty="0"/>
        </a:p>
        <a:p>
          <a:pPr marL="171450" lvl="1" indent="-171450" algn="l" defTabSz="711200" rtl="0">
            <a:lnSpc>
              <a:spcPct val="90000"/>
            </a:lnSpc>
            <a:spcBef>
              <a:spcPct val="0"/>
            </a:spcBef>
            <a:spcAft>
              <a:spcPct val="15000"/>
            </a:spcAft>
            <a:buChar char="••"/>
          </a:pPr>
          <a:r>
            <a:rPr lang="en-US" sz="1600" kern="1200" dirty="0" smtClean="0"/>
            <a:t>5 preferred Virtual Bead Loom</a:t>
          </a:r>
          <a:endParaRPr lang="en-US" sz="1600" kern="1200" dirty="0"/>
        </a:p>
      </dsp:txBody>
      <dsp:txXfrm>
        <a:off x="501" y="3957598"/>
        <a:ext cx="8228596" cy="103233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F0EAD2-96BC-4EE2-8C12-34A291A3400F}">
      <dsp:nvSpPr>
        <dsp:cNvPr id="0" name=""/>
        <dsp:cNvSpPr/>
      </dsp:nvSpPr>
      <dsp:spPr>
        <a:xfrm>
          <a:off x="0" y="208080"/>
          <a:ext cx="8229599" cy="4155839"/>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en-US" sz="4800" kern="1200" dirty="0" smtClean="0"/>
            <a:t>“The game forces me to use more complicated iterations to improve my score, which makes it a fun activity and a good learning tool.”</a:t>
          </a:r>
          <a:endParaRPr lang="en-US" sz="4800" kern="1200" dirty="0"/>
        </a:p>
      </dsp:txBody>
      <dsp:txXfrm>
        <a:off x="0" y="208080"/>
        <a:ext cx="8229599" cy="4155839"/>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EA5691-F7FA-4DD9-B0CC-C180C5FC7386}">
      <dsp:nvSpPr>
        <dsp:cNvPr id="0" name=""/>
        <dsp:cNvSpPr/>
      </dsp:nvSpPr>
      <dsp:spPr>
        <a:xfrm>
          <a:off x="0" y="0"/>
          <a:ext cx="4572000" cy="457200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0C120DD-9DF0-4D29-8681-6504D8AAABDC}">
      <dsp:nvSpPr>
        <dsp:cNvPr id="0" name=""/>
        <dsp:cNvSpPr/>
      </dsp:nvSpPr>
      <dsp:spPr>
        <a:xfrm>
          <a:off x="2286000" y="0"/>
          <a:ext cx="5943599" cy="457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kern="1200" dirty="0" smtClean="0"/>
            <a:t>Full integration into CSDT Social site.</a:t>
          </a:r>
          <a:endParaRPr lang="en-US" sz="3400" kern="1200" dirty="0"/>
        </a:p>
      </dsp:txBody>
      <dsp:txXfrm>
        <a:off x="2286000" y="0"/>
        <a:ext cx="5943599" cy="2171700"/>
      </dsp:txXfrm>
    </dsp:sp>
    <dsp:sp modelId="{7AD19B4C-0EC1-49F8-AA9E-2F96333656C9}">
      <dsp:nvSpPr>
        <dsp:cNvPr id="0" name=""/>
        <dsp:cNvSpPr/>
      </dsp:nvSpPr>
      <dsp:spPr>
        <a:xfrm>
          <a:off x="1200149" y="2171699"/>
          <a:ext cx="2171700" cy="217170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ADA2FD4-39C5-47B4-B32A-84607E43EE7C}">
      <dsp:nvSpPr>
        <dsp:cNvPr id="0" name=""/>
        <dsp:cNvSpPr/>
      </dsp:nvSpPr>
      <dsp:spPr>
        <a:xfrm>
          <a:off x="2286000" y="2171699"/>
          <a:ext cx="5943599" cy="2171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kern="1200" dirty="0" smtClean="0"/>
            <a:t>Test </a:t>
          </a:r>
          <a:r>
            <a:rPr lang="en-US" sz="3400" kern="1200" dirty="0" err="1" smtClean="0"/>
            <a:t>BeadLoom</a:t>
          </a:r>
          <a:r>
            <a:rPr lang="en-US" sz="3400" kern="1200" dirty="0" smtClean="0"/>
            <a:t> Game with different features enabled to determine which features provide learning </a:t>
          </a:r>
          <a:r>
            <a:rPr lang="en-US" sz="3400" kern="1200" dirty="0" smtClean="0"/>
            <a:t>gains.</a:t>
          </a:r>
          <a:endParaRPr lang="en-US" sz="3400" kern="1200" dirty="0"/>
        </a:p>
      </dsp:txBody>
      <dsp:txXfrm>
        <a:off x="2286000" y="2171699"/>
        <a:ext cx="5943599" cy="21717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A9EF2B-D013-48FE-A9CE-767F85347110}">
      <dsp:nvSpPr>
        <dsp:cNvPr id="0" name=""/>
        <dsp:cNvSpPr/>
      </dsp:nvSpPr>
      <dsp:spPr>
        <a:xfrm>
          <a:off x="0" y="51434"/>
          <a:ext cx="4419599" cy="81549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Java Applet</a:t>
          </a:r>
          <a:endParaRPr lang="en-US" sz="3400" kern="1200" dirty="0"/>
        </a:p>
      </dsp:txBody>
      <dsp:txXfrm>
        <a:off x="0" y="51434"/>
        <a:ext cx="4419599" cy="815490"/>
      </dsp:txXfrm>
    </dsp:sp>
    <dsp:sp modelId="{93C77084-7CEF-4595-9CD9-4FCCA1EA7D42}">
      <dsp:nvSpPr>
        <dsp:cNvPr id="0" name=""/>
        <dsp:cNvSpPr/>
      </dsp:nvSpPr>
      <dsp:spPr>
        <a:xfrm>
          <a:off x="0" y="964844"/>
          <a:ext cx="4419599" cy="81549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Java/PHP interaction</a:t>
          </a:r>
          <a:endParaRPr lang="en-US" sz="3400" kern="1200" dirty="0"/>
        </a:p>
      </dsp:txBody>
      <dsp:txXfrm>
        <a:off x="0" y="964844"/>
        <a:ext cx="4419599" cy="815490"/>
      </dsp:txXfrm>
    </dsp:sp>
    <dsp:sp modelId="{43F3568C-C080-45A4-91FD-72F0FA526C55}">
      <dsp:nvSpPr>
        <dsp:cNvPr id="0" name=""/>
        <dsp:cNvSpPr/>
      </dsp:nvSpPr>
      <dsp:spPr>
        <a:xfrm>
          <a:off x="0" y="1878254"/>
          <a:ext cx="4419599" cy="81549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XML</a:t>
          </a:r>
          <a:endParaRPr lang="en-US" sz="3400" kern="1200" dirty="0"/>
        </a:p>
      </dsp:txBody>
      <dsp:txXfrm>
        <a:off x="0" y="1878254"/>
        <a:ext cx="4419599" cy="815490"/>
      </dsp:txXfrm>
    </dsp:sp>
    <dsp:sp modelId="{73FDC828-3B49-4BA9-987B-C1DD596D95B4}">
      <dsp:nvSpPr>
        <dsp:cNvPr id="0" name=""/>
        <dsp:cNvSpPr/>
      </dsp:nvSpPr>
      <dsp:spPr>
        <a:xfrm>
          <a:off x="0" y="2791665"/>
          <a:ext cx="4419599" cy="81549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t>Unity Game Engine</a:t>
          </a:r>
          <a:endParaRPr lang="en-US" sz="3400" kern="1200" dirty="0"/>
        </a:p>
      </dsp:txBody>
      <dsp:txXfrm>
        <a:off x="0" y="2791665"/>
        <a:ext cx="4419599" cy="815490"/>
      </dsp:txXfrm>
    </dsp:sp>
    <dsp:sp modelId="{E00F1621-D5B7-43CE-8688-CB47E9807447}">
      <dsp:nvSpPr>
        <dsp:cNvPr id="0" name=""/>
        <dsp:cNvSpPr/>
      </dsp:nvSpPr>
      <dsp:spPr>
        <a:xfrm>
          <a:off x="0" y="3705075"/>
          <a:ext cx="4419599" cy="81549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err="1" smtClean="0"/>
            <a:t>Drupal</a:t>
          </a:r>
          <a:endParaRPr lang="en-US" sz="3400" kern="1200" dirty="0"/>
        </a:p>
      </dsp:txBody>
      <dsp:txXfrm>
        <a:off x="0" y="3705075"/>
        <a:ext cx="4419599" cy="81549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3FC62C-26AA-4A31-9066-10E40AA734B6}">
      <dsp:nvSpPr>
        <dsp:cNvPr id="0" name=""/>
        <dsp:cNvSpPr/>
      </dsp:nvSpPr>
      <dsp:spPr>
        <a:xfrm>
          <a:off x="0" y="1506487"/>
          <a:ext cx="8229599" cy="1559025"/>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Questions?</a:t>
          </a:r>
          <a:endParaRPr lang="en-US" sz="6500" kern="1200" dirty="0"/>
        </a:p>
      </dsp:txBody>
      <dsp:txXfrm>
        <a:off x="0" y="1506487"/>
        <a:ext cx="8229599" cy="155902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7B440B-3AA5-414E-8EDE-14D4E5791F38}">
      <dsp:nvSpPr>
        <dsp:cNvPr id="0" name=""/>
        <dsp:cNvSpPr/>
      </dsp:nvSpPr>
      <dsp:spPr>
        <a:xfrm>
          <a:off x="0" y="619259"/>
          <a:ext cx="4059936"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5D03D0F-ED16-4A0A-855A-18F1707FACFA}">
      <dsp:nvSpPr>
        <dsp:cNvPr id="0" name=""/>
        <dsp:cNvSpPr/>
      </dsp:nvSpPr>
      <dsp:spPr>
        <a:xfrm>
          <a:off x="202996" y="279779"/>
          <a:ext cx="2841955"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419" tIns="0" rIns="107419" bIns="0" numCol="1" spcCol="1270" anchor="ctr" anchorCtr="0">
          <a:noAutofit/>
        </a:bodyPr>
        <a:lstStyle/>
        <a:p>
          <a:pPr lvl="0" algn="l" defTabSz="1022350" rtl="0">
            <a:lnSpc>
              <a:spcPct val="90000"/>
            </a:lnSpc>
            <a:spcBef>
              <a:spcPct val="0"/>
            </a:spcBef>
            <a:spcAft>
              <a:spcPct val="35000"/>
            </a:spcAft>
          </a:pPr>
          <a:r>
            <a:rPr lang="en-US" sz="2300" kern="1200" dirty="0" smtClean="0"/>
            <a:t>Pros</a:t>
          </a:r>
          <a:endParaRPr lang="en-US" sz="2300" kern="1200" dirty="0"/>
        </a:p>
      </dsp:txBody>
      <dsp:txXfrm>
        <a:off x="202996" y="279779"/>
        <a:ext cx="2841955" cy="678960"/>
      </dsp:txXfrm>
    </dsp:sp>
    <dsp:sp modelId="{FEEF7C4D-70D0-4C43-A246-A2B594E2EE7C}">
      <dsp:nvSpPr>
        <dsp:cNvPr id="0" name=""/>
        <dsp:cNvSpPr/>
      </dsp:nvSpPr>
      <dsp:spPr>
        <a:xfrm>
          <a:off x="0" y="1662540"/>
          <a:ext cx="4059936"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12924D9-5B8E-4883-9EB8-E10B048D1C0A}">
      <dsp:nvSpPr>
        <dsp:cNvPr id="0" name=""/>
        <dsp:cNvSpPr/>
      </dsp:nvSpPr>
      <dsp:spPr>
        <a:xfrm>
          <a:off x="202996" y="1323059"/>
          <a:ext cx="2841955"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419" tIns="0" rIns="107419" bIns="0" numCol="1" spcCol="1270" anchor="ctr" anchorCtr="0">
          <a:noAutofit/>
        </a:bodyPr>
        <a:lstStyle/>
        <a:p>
          <a:pPr lvl="0" algn="l" defTabSz="1022350" rtl="0">
            <a:lnSpc>
              <a:spcPct val="90000"/>
            </a:lnSpc>
            <a:spcBef>
              <a:spcPct val="0"/>
            </a:spcBef>
            <a:spcAft>
              <a:spcPct val="35000"/>
            </a:spcAft>
          </a:pPr>
          <a:r>
            <a:rPr lang="en-US" sz="2300" kern="1200" smtClean="0"/>
            <a:t>Allows for creativity</a:t>
          </a:r>
          <a:endParaRPr lang="en-US" sz="2300" kern="1200" dirty="0"/>
        </a:p>
      </dsp:txBody>
      <dsp:txXfrm>
        <a:off x="202996" y="1323059"/>
        <a:ext cx="2841955" cy="678960"/>
      </dsp:txXfrm>
    </dsp:sp>
    <dsp:sp modelId="{BB31012B-694A-4962-BF9B-F5B490A08280}">
      <dsp:nvSpPr>
        <dsp:cNvPr id="0" name=""/>
        <dsp:cNvSpPr/>
      </dsp:nvSpPr>
      <dsp:spPr>
        <a:xfrm>
          <a:off x="0" y="2705820"/>
          <a:ext cx="4059936" cy="173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5096" tIns="479044" rIns="315096" bIns="163576"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Cartesian Coordinates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Iteration</a:t>
          </a:r>
          <a:endParaRPr lang="en-US" sz="2300" kern="1200" dirty="0"/>
        </a:p>
        <a:p>
          <a:pPr marL="228600" lvl="1" indent="-228600" algn="l" defTabSz="1022350" rtl="0">
            <a:lnSpc>
              <a:spcPct val="90000"/>
            </a:lnSpc>
            <a:spcBef>
              <a:spcPct val="0"/>
            </a:spcBef>
            <a:spcAft>
              <a:spcPct val="15000"/>
            </a:spcAft>
            <a:buChar char="••"/>
          </a:pPr>
          <a:endParaRPr lang="en-US" sz="2300" kern="1200" dirty="0"/>
        </a:p>
      </dsp:txBody>
      <dsp:txXfrm>
        <a:off x="0" y="2705820"/>
        <a:ext cx="4059936" cy="1738800"/>
      </dsp:txXfrm>
    </dsp:sp>
    <dsp:sp modelId="{BA7BB42E-AEA2-4620-ABD3-74BA27E4EDF0}">
      <dsp:nvSpPr>
        <dsp:cNvPr id="0" name=""/>
        <dsp:cNvSpPr/>
      </dsp:nvSpPr>
      <dsp:spPr>
        <a:xfrm>
          <a:off x="202996" y="2366340"/>
          <a:ext cx="2841955"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419" tIns="0" rIns="107419" bIns="0" numCol="1" spcCol="1270" anchor="ctr" anchorCtr="0">
          <a:noAutofit/>
        </a:bodyPr>
        <a:lstStyle/>
        <a:p>
          <a:pPr lvl="0" algn="l" defTabSz="1022350" rtl="0">
            <a:lnSpc>
              <a:spcPct val="90000"/>
            </a:lnSpc>
            <a:spcBef>
              <a:spcPct val="0"/>
            </a:spcBef>
            <a:spcAft>
              <a:spcPct val="35000"/>
            </a:spcAft>
          </a:pPr>
          <a:r>
            <a:rPr lang="en-US" sz="2300" kern="1200" dirty="0" smtClean="0"/>
            <a:t>Designed to teach</a:t>
          </a:r>
          <a:endParaRPr lang="en-US" sz="2300" kern="1200" dirty="0"/>
        </a:p>
      </dsp:txBody>
      <dsp:txXfrm>
        <a:off x="202996" y="2366340"/>
        <a:ext cx="2841955" cy="6789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EE488E-0684-4267-87BD-3885124FA34A}">
      <dsp:nvSpPr>
        <dsp:cNvPr id="0" name=""/>
        <dsp:cNvSpPr/>
      </dsp:nvSpPr>
      <dsp:spPr>
        <a:xfrm>
          <a:off x="0" y="398759"/>
          <a:ext cx="4059936"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1373C62-2A1A-4829-B137-FA8AAE2799E5}">
      <dsp:nvSpPr>
        <dsp:cNvPr id="0" name=""/>
        <dsp:cNvSpPr/>
      </dsp:nvSpPr>
      <dsp:spPr>
        <a:xfrm>
          <a:off x="202996" y="59279"/>
          <a:ext cx="2841955"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419" tIns="0" rIns="107419" bIns="0" numCol="1" spcCol="1270" anchor="ctr" anchorCtr="0">
          <a:noAutofit/>
        </a:bodyPr>
        <a:lstStyle/>
        <a:p>
          <a:pPr lvl="0" algn="l" defTabSz="933450" rtl="0">
            <a:lnSpc>
              <a:spcPct val="90000"/>
            </a:lnSpc>
            <a:spcBef>
              <a:spcPct val="0"/>
            </a:spcBef>
            <a:spcAft>
              <a:spcPct val="35000"/>
            </a:spcAft>
          </a:pPr>
          <a:r>
            <a:rPr lang="en-US" sz="2100" kern="1200" dirty="0" smtClean="0"/>
            <a:t>Cons</a:t>
          </a:r>
          <a:endParaRPr lang="en-US" sz="2100" kern="1200" dirty="0"/>
        </a:p>
      </dsp:txBody>
      <dsp:txXfrm>
        <a:off x="202996" y="59279"/>
        <a:ext cx="2841955" cy="678960"/>
      </dsp:txXfrm>
    </dsp:sp>
    <dsp:sp modelId="{7204525A-9B37-413F-9887-020A81728B25}">
      <dsp:nvSpPr>
        <dsp:cNvPr id="0" name=""/>
        <dsp:cNvSpPr/>
      </dsp:nvSpPr>
      <dsp:spPr>
        <a:xfrm>
          <a:off x="0" y="1442040"/>
          <a:ext cx="4059936"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7DE7B0C-CA46-4D20-B144-ED5FF55449EE}">
      <dsp:nvSpPr>
        <dsp:cNvPr id="0" name=""/>
        <dsp:cNvSpPr/>
      </dsp:nvSpPr>
      <dsp:spPr>
        <a:xfrm>
          <a:off x="202996" y="1102559"/>
          <a:ext cx="2841955"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419" tIns="0" rIns="107419" bIns="0" numCol="1" spcCol="1270" anchor="ctr" anchorCtr="0">
          <a:noAutofit/>
        </a:bodyPr>
        <a:lstStyle/>
        <a:p>
          <a:pPr lvl="0" algn="l" defTabSz="933450" rtl="0">
            <a:lnSpc>
              <a:spcPct val="90000"/>
            </a:lnSpc>
            <a:spcBef>
              <a:spcPct val="0"/>
            </a:spcBef>
            <a:spcAft>
              <a:spcPct val="35000"/>
            </a:spcAft>
          </a:pPr>
          <a:r>
            <a:rPr lang="en-US" sz="2100" kern="1200" dirty="0" smtClean="0"/>
            <a:t>Students avoid advanced functions</a:t>
          </a:r>
          <a:endParaRPr lang="en-US" sz="2100" kern="1200" dirty="0"/>
        </a:p>
      </dsp:txBody>
      <dsp:txXfrm>
        <a:off x="202996" y="1102559"/>
        <a:ext cx="2841955" cy="678960"/>
      </dsp:txXfrm>
    </dsp:sp>
    <dsp:sp modelId="{6945B24C-D05F-466E-95E4-27BE7432BFE2}">
      <dsp:nvSpPr>
        <dsp:cNvPr id="0" name=""/>
        <dsp:cNvSpPr/>
      </dsp:nvSpPr>
      <dsp:spPr>
        <a:xfrm>
          <a:off x="0" y="2485320"/>
          <a:ext cx="4059936"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CA7D0F0-0692-4F7C-A88A-D2B91AA9FC3A}">
      <dsp:nvSpPr>
        <dsp:cNvPr id="0" name=""/>
        <dsp:cNvSpPr/>
      </dsp:nvSpPr>
      <dsp:spPr>
        <a:xfrm>
          <a:off x="202996" y="2145840"/>
          <a:ext cx="2841955" cy="67896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419" tIns="0" rIns="107419" bIns="0" numCol="1" spcCol="1270" anchor="ctr" anchorCtr="0">
          <a:noAutofit/>
        </a:bodyPr>
        <a:lstStyle/>
        <a:p>
          <a:pPr lvl="0" algn="l" defTabSz="933450" rtl="0">
            <a:lnSpc>
              <a:spcPct val="90000"/>
            </a:lnSpc>
            <a:spcBef>
              <a:spcPct val="0"/>
            </a:spcBef>
            <a:spcAft>
              <a:spcPct val="35000"/>
            </a:spcAft>
          </a:pPr>
          <a:r>
            <a:rPr lang="en-US" sz="2100" kern="1200" dirty="0" smtClean="0"/>
            <a:t>Lack of </a:t>
          </a:r>
          <a:r>
            <a:rPr lang="en-US" sz="2100" kern="1200" dirty="0" err="1" smtClean="0"/>
            <a:t>replayability</a:t>
          </a:r>
          <a:endParaRPr lang="en-US" sz="2100" kern="1200" dirty="0"/>
        </a:p>
      </dsp:txBody>
      <dsp:txXfrm>
        <a:off x="202996" y="2145840"/>
        <a:ext cx="2841955" cy="6789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B5E551-6061-4134-93FC-60563981B1E9}">
      <dsp:nvSpPr>
        <dsp:cNvPr id="0" name=""/>
        <dsp:cNvSpPr/>
      </dsp:nvSpPr>
      <dsp:spPr>
        <a:xfrm>
          <a:off x="3886199" y="2057400"/>
          <a:ext cx="2514600" cy="2514600"/>
        </a:xfrm>
        <a:prstGeom prst="gear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smtClean="0"/>
            <a:t>BeadLoom Game</a:t>
          </a:r>
          <a:endParaRPr lang="en-US" sz="1900" kern="1200" dirty="0"/>
        </a:p>
      </dsp:txBody>
      <dsp:txXfrm>
        <a:off x="3886199" y="2057400"/>
        <a:ext cx="2514600" cy="2514600"/>
      </dsp:txXfrm>
    </dsp:sp>
    <dsp:sp modelId="{F5A423FA-F034-4F48-B3FA-E226AA478EA6}">
      <dsp:nvSpPr>
        <dsp:cNvPr id="0" name=""/>
        <dsp:cNvSpPr/>
      </dsp:nvSpPr>
      <dsp:spPr>
        <a:xfrm>
          <a:off x="2423160" y="1463040"/>
          <a:ext cx="1828800" cy="1828800"/>
        </a:xfrm>
        <a:prstGeom prst="gear6">
          <a:avLst/>
        </a:prstGeom>
        <a:solidFill>
          <a:schemeClr val="accent3">
            <a:hueOff val="8797670"/>
            <a:satOff val="-20044"/>
            <a:lumOff val="804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CSDT Social Website</a:t>
          </a:r>
          <a:endParaRPr lang="en-US" sz="1900" kern="1200" dirty="0"/>
        </a:p>
      </dsp:txBody>
      <dsp:txXfrm>
        <a:off x="2423160" y="1463040"/>
        <a:ext cx="1828800" cy="1828800"/>
      </dsp:txXfrm>
    </dsp:sp>
    <dsp:sp modelId="{7A1613C7-9A69-4494-BF17-09CAF02C6566}">
      <dsp:nvSpPr>
        <dsp:cNvPr id="0" name=""/>
        <dsp:cNvSpPr/>
      </dsp:nvSpPr>
      <dsp:spPr>
        <a:xfrm rot="20700000">
          <a:off x="3447474" y="201354"/>
          <a:ext cx="1791850" cy="1791850"/>
        </a:xfrm>
        <a:prstGeom prst="gear6">
          <a:avLst/>
        </a:prstGeom>
        <a:solidFill>
          <a:schemeClr val="accent3">
            <a:hueOff val="17595341"/>
            <a:satOff val="-40088"/>
            <a:lumOff val="1608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en-US" sz="1900" kern="1200" dirty="0" smtClean="0"/>
            <a:t>Dance Tool</a:t>
          </a:r>
          <a:endParaRPr lang="en-US" sz="1900" kern="1200" dirty="0"/>
        </a:p>
      </dsp:txBody>
      <dsp:txXfrm>
        <a:off x="3840480" y="594360"/>
        <a:ext cx="1005840" cy="1005840"/>
      </dsp:txXfrm>
    </dsp:sp>
    <dsp:sp modelId="{3158049D-1A98-4B54-9440-9707018A8CAE}">
      <dsp:nvSpPr>
        <dsp:cNvPr id="0" name=""/>
        <dsp:cNvSpPr/>
      </dsp:nvSpPr>
      <dsp:spPr>
        <a:xfrm>
          <a:off x="3697008" y="1675579"/>
          <a:ext cx="3218688" cy="3218688"/>
        </a:xfrm>
        <a:prstGeom prst="circularArrow">
          <a:avLst>
            <a:gd name="adj1" fmla="val 4688"/>
            <a:gd name="adj2" fmla="val 299029"/>
            <a:gd name="adj3" fmla="val 2524516"/>
            <a:gd name="adj4" fmla="val 15843405"/>
            <a:gd name="adj5" fmla="val 546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0337A2-17C4-4BAB-9ACB-729B66844496}">
      <dsp:nvSpPr>
        <dsp:cNvPr id="0" name=""/>
        <dsp:cNvSpPr/>
      </dsp:nvSpPr>
      <dsp:spPr>
        <a:xfrm>
          <a:off x="2099283" y="1056774"/>
          <a:ext cx="2338578" cy="2338578"/>
        </a:xfrm>
        <a:prstGeom prst="leftCircularArrow">
          <a:avLst>
            <a:gd name="adj1" fmla="val 6452"/>
            <a:gd name="adj2" fmla="val 429999"/>
            <a:gd name="adj3" fmla="val 10489124"/>
            <a:gd name="adj4" fmla="val 14837806"/>
            <a:gd name="adj5" fmla="val 7527"/>
          </a:avLst>
        </a:prstGeom>
        <a:solidFill>
          <a:schemeClr val="accent3">
            <a:hueOff val="8797670"/>
            <a:satOff val="-20044"/>
            <a:lumOff val="804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9F1035-FB29-447C-9CBB-7E49647AB982}">
      <dsp:nvSpPr>
        <dsp:cNvPr id="0" name=""/>
        <dsp:cNvSpPr/>
      </dsp:nvSpPr>
      <dsp:spPr>
        <a:xfrm>
          <a:off x="3033001" y="-192748"/>
          <a:ext cx="2521458" cy="2521458"/>
        </a:xfrm>
        <a:prstGeom prst="circularArrow">
          <a:avLst>
            <a:gd name="adj1" fmla="val 5984"/>
            <a:gd name="adj2" fmla="val 394124"/>
            <a:gd name="adj3" fmla="val 13313824"/>
            <a:gd name="adj4" fmla="val 10508221"/>
            <a:gd name="adj5" fmla="val 6981"/>
          </a:avLst>
        </a:prstGeom>
        <a:solidFill>
          <a:schemeClr val="accent3">
            <a:hueOff val="17595341"/>
            <a:satOff val="-40088"/>
            <a:lumOff val="1608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40F520-7495-43E9-9A2F-FA5594361EDA}">
      <dsp:nvSpPr>
        <dsp:cNvPr id="0" name=""/>
        <dsp:cNvSpPr/>
      </dsp:nvSpPr>
      <dsp:spPr>
        <a:xfrm>
          <a:off x="0" y="455850"/>
          <a:ext cx="8229599" cy="839474"/>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Based on Java port of Virtual Bead Loom</a:t>
          </a:r>
          <a:endParaRPr lang="en-US" sz="3500" kern="1200" dirty="0"/>
        </a:p>
      </dsp:txBody>
      <dsp:txXfrm>
        <a:off x="0" y="455850"/>
        <a:ext cx="8229599" cy="839474"/>
      </dsp:txXfrm>
    </dsp:sp>
    <dsp:sp modelId="{EE4FDA0C-1A47-48CF-AC74-6EBC4156E918}">
      <dsp:nvSpPr>
        <dsp:cNvPr id="0" name=""/>
        <dsp:cNvSpPr/>
      </dsp:nvSpPr>
      <dsp:spPr>
        <a:xfrm>
          <a:off x="0" y="1396125"/>
          <a:ext cx="8229599" cy="839474"/>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Built as a Java Applet to be played online</a:t>
          </a:r>
          <a:endParaRPr lang="en-US" sz="3500" kern="1200" dirty="0"/>
        </a:p>
      </dsp:txBody>
      <dsp:txXfrm>
        <a:off x="0" y="1396125"/>
        <a:ext cx="8229599" cy="839474"/>
      </dsp:txXfrm>
    </dsp:sp>
    <dsp:sp modelId="{A4EB44BE-82DE-4FFC-93EB-F3C0B74B5F61}">
      <dsp:nvSpPr>
        <dsp:cNvPr id="0" name=""/>
        <dsp:cNvSpPr/>
      </dsp:nvSpPr>
      <dsp:spPr>
        <a:xfrm>
          <a:off x="0" y="2336400"/>
          <a:ext cx="8229599" cy="839474"/>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Added game mode</a:t>
          </a:r>
          <a:endParaRPr lang="en-US" sz="3500" kern="1200" dirty="0"/>
        </a:p>
      </dsp:txBody>
      <dsp:txXfrm>
        <a:off x="0" y="2336400"/>
        <a:ext cx="8229599" cy="839474"/>
      </dsp:txXfrm>
    </dsp:sp>
    <dsp:sp modelId="{B91A724E-2072-4AB1-B2C8-C3AAC3468893}">
      <dsp:nvSpPr>
        <dsp:cNvPr id="0" name=""/>
        <dsp:cNvSpPr/>
      </dsp:nvSpPr>
      <dsp:spPr>
        <a:xfrm>
          <a:off x="0" y="3276674"/>
          <a:ext cx="8229599" cy="839474"/>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Created a containing website</a:t>
          </a:r>
          <a:endParaRPr lang="en-US" sz="3500" kern="1200" dirty="0"/>
        </a:p>
      </dsp:txBody>
      <dsp:txXfrm>
        <a:off x="0" y="3276674"/>
        <a:ext cx="8229599" cy="83947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A141D6-D188-4378-9E53-ABB5AC62CF07}">
      <dsp:nvSpPr>
        <dsp:cNvPr id="0" name=""/>
        <dsp:cNvSpPr/>
      </dsp:nvSpPr>
      <dsp:spPr>
        <a:xfrm>
          <a:off x="0" y="5106"/>
          <a:ext cx="4040188" cy="647595"/>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Original Java Port</a:t>
          </a:r>
          <a:endParaRPr lang="en-US" sz="2700" kern="1200" dirty="0"/>
        </a:p>
      </dsp:txBody>
      <dsp:txXfrm>
        <a:off x="0" y="5106"/>
        <a:ext cx="4040188" cy="64759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E2E6D8-8C79-4F49-8151-F746DBCC20F1}">
      <dsp:nvSpPr>
        <dsp:cNvPr id="0" name=""/>
        <dsp:cNvSpPr/>
      </dsp:nvSpPr>
      <dsp:spPr>
        <a:xfrm>
          <a:off x="0" y="5106"/>
          <a:ext cx="4040188" cy="647595"/>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b="1" kern="1200" baseline="0" dirty="0" err="1" smtClean="0"/>
            <a:t>BeadLoom</a:t>
          </a:r>
          <a:r>
            <a:rPr lang="en-US" sz="2700" b="1" kern="1200" baseline="0" dirty="0" smtClean="0"/>
            <a:t> Game</a:t>
          </a:r>
          <a:endParaRPr lang="en-US" sz="2700" b="1" kern="1200" baseline="0" dirty="0"/>
        </a:p>
      </dsp:txBody>
      <dsp:txXfrm>
        <a:off x="0" y="5106"/>
        <a:ext cx="4040188" cy="64759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0C134C-2B92-417A-A074-FCC87D382B37}">
      <dsp:nvSpPr>
        <dsp:cNvPr id="0" name=""/>
        <dsp:cNvSpPr/>
      </dsp:nvSpPr>
      <dsp:spPr>
        <a:xfrm>
          <a:off x="0" y="439800"/>
          <a:ext cx="8229600" cy="119340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err="1" smtClean="0"/>
            <a:t>BeadLoom</a:t>
          </a:r>
          <a:r>
            <a:rPr lang="en-US" sz="3000" kern="1200" dirty="0" smtClean="0"/>
            <a:t> Game will provide stronger internal motivation to explore advanced functions.</a:t>
          </a:r>
          <a:endParaRPr lang="en-US" sz="3000" kern="1200" dirty="0"/>
        </a:p>
      </dsp:txBody>
      <dsp:txXfrm>
        <a:off x="0" y="439800"/>
        <a:ext cx="8229600" cy="1193400"/>
      </dsp:txXfrm>
    </dsp:sp>
    <dsp:sp modelId="{6F8976EE-34D1-49C4-B584-2FA1AF522D1A}">
      <dsp:nvSpPr>
        <dsp:cNvPr id="0" name=""/>
        <dsp:cNvSpPr/>
      </dsp:nvSpPr>
      <dsp:spPr>
        <a:xfrm>
          <a:off x="0" y="1719600"/>
          <a:ext cx="8229600" cy="1193400"/>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err="1" smtClean="0"/>
            <a:t>BeadLoom</a:t>
          </a:r>
          <a:r>
            <a:rPr lang="en-US" sz="3000" kern="1200" dirty="0" smtClean="0"/>
            <a:t> Game will have higher learning gains than Virtual Bead Loom.</a:t>
          </a:r>
          <a:endParaRPr lang="en-US" sz="3000" kern="1200" dirty="0"/>
        </a:p>
      </dsp:txBody>
      <dsp:txXfrm>
        <a:off x="0" y="1719600"/>
        <a:ext cx="8229600" cy="11934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041556-5A27-4513-998C-24D5494F3D17}">
      <dsp:nvSpPr>
        <dsp:cNvPr id="0" name=""/>
        <dsp:cNvSpPr/>
      </dsp:nvSpPr>
      <dsp:spPr>
        <a:xfrm rot="5400000">
          <a:off x="5006768" y="-1894540"/>
          <a:ext cx="1178718"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Middle School</a:t>
          </a:r>
          <a:endParaRPr lang="en-US" sz="2100" kern="1200" dirty="0"/>
        </a:p>
        <a:p>
          <a:pPr marL="228600" lvl="1" indent="-228600" algn="l" defTabSz="933450" rtl="0">
            <a:lnSpc>
              <a:spcPct val="90000"/>
            </a:lnSpc>
            <a:spcBef>
              <a:spcPct val="0"/>
            </a:spcBef>
            <a:spcAft>
              <a:spcPct val="15000"/>
            </a:spcAft>
            <a:buChar char="••"/>
          </a:pPr>
          <a:r>
            <a:rPr lang="en-US" sz="2100" kern="1200" dirty="0" smtClean="0"/>
            <a:t>High School</a:t>
          </a:r>
          <a:endParaRPr lang="en-US" sz="2100" kern="1200" dirty="0"/>
        </a:p>
      </dsp:txBody>
      <dsp:txXfrm rot="5400000">
        <a:off x="5006768" y="-1894540"/>
        <a:ext cx="1178718" cy="5266944"/>
      </dsp:txXfrm>
    </dsp:sp>
    <dsp:sp modelId="{8D5AFBDD-2A09-43BD-91E5-7411CB13EEBB}">
      <dsp:nvSpPr>
        <dsp:cNvPr id="0" name=""/>
        <dsp:cNvSpPr/>
      </dsp:nvSpPr>
      <dsp:spPr>
        <a:xfrm>
          <a:off x="0" y="2232"/>
          <a:ext cx="2962656" cy="1473398"/>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en-US" sz="3100" kern="1200" dirty="0" smtClean="0"/>
            <a:t>Two UNCC summer camps</a:t>
          </a:r>
          <a:endParaRPr lang="en-US" sz="3100" kern="1200" dirty="0"/>
        </a:p>
      </dsp:txBody>
      <dsp:txXfrm>
        <a:off x="0" y="2232"/>
        <a:ext cx="2962656" cy="1473398"/>
      </dsp:txXfrm>
    </dsp:sp>
    <dsp:sp modelId="{70715CC1-5B7D-448E-ABAD-7717455E0552}">
      <dsp:nvSpPr>
        <dsp:cNvPr id="0" name=""/>
        <dsp:cNvSpPr/>
      </dsp:nvSpPr>
      <dsp:spPr>
        <a:xfrm rot="5400000">
          <a:off x="5006768" y="-347472"/>
          <a:ext cx="1178718"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Pretest</a:t>
          </a:r>
          <a:endParaRPr lang="en-US" sz="2100" kern="1200" dirty="0"/>
        </a:p>
        <a:p>
          <a:pPr marL="228600" lvl="1" indent="-228600" algn="l" defTabSz="933450" rtl="0">
            <a:lnSpc>
              <a:spcPct val="90000"/>
            </a:lnSpc>
            <a:spcBef>
              <a:spcPct val="0"/>
            </a:spcBef>
            <a:spcAft>
              <a:spcPct val="15000"/>
            </a:spcAft>
            <a:buChar char="••"/>
          </a:pPr>
          <a:r>
            <a:rPr lang="en-US" sz="2100" kern="1200" dirty="0" smtClean="0"/>
            <a:t>Mid-Session test</a:t>
          </a:r>
          <a:endParaRPr lang="en-US" sz="2100" kern="1200" dirty="0"/>
        </a:p>
        <a:p>
          <a:pPr marL="228600" lvl="1" indent="-228600" algn="l" defTabSz="933450" rtl="0">
            <a:lnSpc>
              <a:spcPct val="90000"/>
            </a:lnSpc>
            <a:spcBef>
              <a:spcPct val="0"/>
            </a:spcBef>
            <a:spcAft>
              <a:spcPct val="15000"/>
            </a:spcAft>
            <a:buChar char="••"/>
          </a:pPr>
          <a:r>
            <a:rPr lang="en-US" sz="2100" kern="1200" dirty="0" smtClean="0"/>
            <a:t>Post test</a:t>
          </a:r>
          <a:endParaRPr lang="en-US" sz="2100" kern="1200" dirty="0"/>
        </a:p>
      </dsp:txBody>
      <dsp:txXfrm rot="5400000">
        <a:off x="5006768" y="-347472"/>
        <a:ext cx="1178718" cy="5266944"/>
      </dsp:txXfrm>
    </dsp:sp>
    <dsp:sp modelId="{53657489-7E5E-4208-ABE2-7E5F1C2844AD}">
      <dsp:nvSpPr>
        <dsp:cNvPr id="0" name=""/>
        <dsp:cNvSpPr/>
      </dsp:nvSpPr>
      <dsp:spPr>
        <a:xfrm>
          <a:off x="0" y="1549300"/>
          <a:ext cx="2962656" cy="1473398"/>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en-US" sz="3100" kern="1200" dirty="0" smtClean="0"/>
            <a:t>Data Collection</a:t>
          </a:r>
          <a:endParaRPr lang="en-US" sz="3100" kern="1200" dirty="0"/>
        </a:p>
      </dsp:txBody>
      <dsp:txXfrm>
        <a:off x="0" y="1549300"/>
        <a:ext cx="2962656" cy="1473398"/>
      </dsp:txXfrm>
    </dsp:sp>
    <dsp:sp modelId="{266FFEF9-916A-4BB1-AE2D-C5EAAD5FE1D6}">
      <dsp:nvSpPr>
        <dsp:cNvPr id="0" name=""/>
        <dsp:cNvSpPr/>
      </dsp:nvSpPr>
      <dsp:spPr>
        <a:xfrm rot="5400000">
          <a:off x="5006768" y="1199596"/>
          <a:ext cx="1178718"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High Scores</a:t>
          </a:r>
          <a:endParaRPr lang="en-US" sz="2100" kern="1200" dirty="0"/>
        </a:p>
        <a:p>
          <a:pPr marL="228600" lvl="1" indent="-228600" algn="l" defTabSz="933450" rtl="0">
            <a:lnSpc>
              <a:spcPct val="90000"/>
            </a:lnSpc>
            <a:spcBef>
              <a:spcPct val="0"/>
            </a:spcBef>
            <a:spcAft>
              <a:spcPct val="15000"/>
            </a:spcAft>
            <a:buChar char="••"/>
          </a:pPr>
          <a:r>
            <a:rPr lang="en-US" sz="2100" kern="1200" dirty="0" smtClean="0"/>
            <a:t>Custom Puzzles</a:t>
          </a:r>
          <a:endParaRPr lang="en-US" sz="2100" kern="1200" dirty="0"/>
        </a:p>
      </dsp:txBody>
      <dsp:txXfrm rot="5400000">
        <a:off x="5006768" y="1199596"/>
        <a:ext cx="1178718" cy="5266944"/>
      </dsp:txXfrm>
    </dsp:sp>
    <dsp:sp modelId="{64726129-59FE-40E4-A767-A2D5D5FC4F46}">
      <dsp:nvSpPr>
        <dsp:cNvPr id="0" name=""/>
        <dsp:cNvSpPr/>
      </dsp:nvSpPr>
      <dsp:spPr>
        <a:xfrm>
          <a:off x="0" y="3096369"/>
          <a:ext cx="2962656" cy="1473398"/>
        </a:xfrm>
        <a:prstGeom prst="roundRect">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en-US" sz="3100" kern="1200" dirty="0" smtClean="0"/>
            <a:t>Logs</a:t>
          </a:r>
          <a:endParaRPr lang="en-US" sz="3100" kern="1200" dirty="0"/>
        </a:p>
      </dsp:txBody>
      <dsp:txXfrm>
        <a:off x="0" y="3096369"/>
        <a:ext cx="2962656" cy="147339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BD43FD-97E8-49DD-BECD-8F35CC3D3D64}" type="datetimeFigureOut">
              <a:rPr lang="en-US" smtClean="0"/>
              <a:pPr/>
              <a:t>7/28/2010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C049BC-11C0-499D-94B5-EA24BACB39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C049BC-11C0-499D-94B5-EA24BACB394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one of the puzzles in </a:t>
            </a:r>
            <a:r>
              <a:rPr lang="en-US" dirty="0" err="1" smtClean="0"/>
              <a:t>BeadLoom</a:t>
            </a:r>
            <a:r>
              <a:rPr lang="en-US" baseline="0" dirty="0" smtClean="0"/>
              <a:t> Game.  Can you complete this puzzle in the least number of moves?  Hint: The background is a big white rectangle.</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one of the puzzles in </a:t>
            </a:r>
            <a:r>
              <a:rPr lang="en-US" dirty="0" err="1" smtClean="0"/>
              <a:t>BeadLoom</a:t>
            </a:r>
            <a:r>
              <a:rPr lang="en-US" baseline="0" dirty="0" smtClean="0"/>
              <a:t> Game.  Can you complete this puzzle in the least number of moves?  Hint: The background is a big white rectangle.</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one of the puzzles in </a:t>
            </a:r>
            <a:r>
              <a:rPr lang="en-US" dirty="0" err="1" smtClean="0"/>
              <a:t>BeadLoom</a:t>
            </a:r>
            <a:r>
              <a:rPr lang="en-US" baseline="0" dirty="0" smtClean="0"/>
              <a:t> Game.  Can you complete this puzzle in the least number of moves?  Hint: The background is a big white rectangle.</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summer we were able</a:t>
            </a:r>
            <a:r>
              <a:rPr lang="en-US" baseline="0" dirty="0" smtClean="0"/>
              <a:t> to test </a:t>
            </a:r>
            <a:r>
              <a:rPr lang="en-US" baseline="0" dirty="0" err="1" smtClean="0"/>
              <a:t>BeadLoom</a:t>
            </a:r>
            <a:r>
              <a:rPr lang="en-US" baseline="0" dirty="0" smtClean="0"/>
              <a:t> Game with two different UNCC summer camp groups.  Each group spent 5 days using Virtual Bead Loom, </a:t>
            </a:r>
            <a:r>
              <a:rPr lang="en-US" baseline="0" dirty="0" err="1" smtClean="0"/>
              <a:t>BeadLoom</a:t>
            </a:r>
            <a:r>
              <a:rPr lang="en-US" baseline="0" dirty="0" smtClean="0"/>
              <a:t> Game and other CSDTs from Ron </a:t>
            </a:r>
            <a:r>
              <a:rPr lang="en-US" baseline="0" dirty="0" err="1" smtClean="0"/>
              <a:t>Eglash’s</a:t>
            </a:r>
            <a:r>
              <a:rPr lang="en-US" baseline="0" dirty="0" smtClean="0"/>
              <a:t> CSDT site.</a:t>
            </a:r>
          </a:p>
          <a:p>
            <a:r>
              <a:rPr lang="en-US" baseline="0" dirty="0" smtClean="0"/>
              <a:t>Students where given a pretest before using any software, a Mid-Session Test after they used their first tool, of which half used </a:t>
            </a:r>
            <a:r>
              <a:rPr lang="en-US" baseline="0" dirty="0" err="1" smtClean="0"/>
              <a:t>BeadLoom</a:t>
            </a:r>
            <a:r>
              <a:rPr lang="en-US" baseline="0" dirty="0" smtClean="0"/>
              <a:t> Game and half used Virtual Bead Loom and finally the post test at the end of the week.  During the week the students had set times to use specific software and other times they were allowed to pick what they worked on.  During these times the software that students choose to work on was documented.</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results from the middle school summer camp showed statistically significant learning gains with from pre to post test for layering and iteration and layering.  Students also seemed to enjoy </a:t>
            </a:r>
            <a:r>
              <a:rPr lang="en-US" baseline="0" dirty="0" err="1" smtClean="0"/>
              <a:t>BeadLoom</a:t>
            </a:r>
            <a:r>
              <a:rPr lang="en-US" baseline="0" dirty="0" smtClean="0"/>
              <a:t> Game and where more engaged.  For Cartesian coordinates, learning gains were not statistically significant.  However, the types of errors they were making did show some learning was occurring because most of them went from leaving it blank and negative positive reversals to off by one errors.  On the post survey, 16 out of 21 students reported that they preferred </a:t>
            </a:r>
            <a:r>
              <a:rPr lang="en-US" baseline="0" dirty="0" err="1" smtClean="0"/>
              <a:t>BeadLoom</a:t>
            </a:r>
            <a:r>
              <a:rPr lang="en-US" baseline="0" dirty="0" smtClean="0"/>
              <a:t> Game over Virtual Bead Loom.  The high school summer camp tests and surveys have yet to be graded or analyzed.  The high </a:t>
            </a:r>
            <a:r>
              <a:rPr lang="en-US" baseline="0" dirty="0" err="1" smtClean="0"/>
              <a:t>schoolers</a:t>
            </a:r>
            <a:r>
              <a:rPr lang="en-US" baseline="0" dirty="0" smtClean="0"/>
              <a:t> did choose </a:t>
            </a:r>
            <a:r>
              <a:rPr lang="en-US" baseline="0" dirty="0" err="1" smtClean="0"/>
              <a:t>BeadLoom</a:t>
            </a:r>
            <a:r>
              <a:rPr lang="en-US" baseline="0" dirty="0" smtClean="0"/>
              <a:t> Game to Virtual Bead Loom 14 to 5.</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C049BC-11C0-499D-94B5-EA24BACB394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On the post survey one student explained why he preferred </a:t>
            </a:r>
            <a:r>
              <a:rPr lang="en-US" baseline="0" dirty="0" err="1" smtClean="0"/>
              <a:t>BeadLoom</a:t>
            </a:r>
            <a:r>
              <a:rPr lang="en-US" baseline="0" dirty="0" smtClean="0"/>
              <a:t> Game to Virtual Bead Loom.  Quote “The game forces me to use more complicated iterations to improve my score, which makes it a fun activity and a good learning tool”</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13 of</a:t>
            </a:r>
            <a:r>
              <a:rPr lang="en-US" baseline="0" dirty="0" smtClean="0"/>
              <a:t> 21 enjoyed creating and solving customs</a:t>
            </a:r>
          </a:p>
          <a:p>
            <a:endParaRPr lang="en-US" dirty="0" smtClean="0"/>
          </a:p>
          <a:p>
            <a:r>
              <a:rPr lang="en-US" dirty="0" smtClean="0"/>
              <a:t>These are some</a:t>
            </a:r>
            <a:r>
              <a:rPr lang="en-US" baseline="0" dirty="0" smtClean="0"/>
              <a:t> of the custom puzzles that where created by the middle and high school summer camps in the custom puzzle mode of the game.  Players can view and play each others custom puzzles to try and get the least amount of moves and the fastest time.</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some more 8-bit art</a:t>
            </a:r>
            <a:r>
              <a:rPr lang="en-US" baseline="0" dirty="0" smtClean="0"/>
              <a:t> that was created during the two summer camp sessions. Some of the students even spent time at home outside of the camp creating custom art, as well as competing on the </a:t>
            </a:r>
            <a:r>
              <a:rPr lang="en-US" baseline="0" dirty="0" err="1" smtClean="0"/>
              <a:t>leaderboards</a:t>
            </a:r>
            <a:r>
              <a:rPr lang="en-US" baseline="0" dirty="0" smtClean="0"/>
              <a:t> with standard puzzles.</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 increase</a:t>
            </a:r>
            <a:r>
              <a:rPr lang="en-US" baseline="0" dirty="0" smtClean="0"/>
              <a:t> in student motivation to play/replay due to custom</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Motivation is Virtual Bead Loom.</a:t>
            </a:r>
          </a:p>
          <a:p>
            <a:r>
              <a:rPr lang="en-US" dirty="0" smtClean="0"/>
              <a:t>Ron </a:t>
            </a:r>
            <a:r>
              <a:rPr lang="en-US" dirty="0" err="1" smtClean="0"/>
              <a:t>Eglash</a:t>
            </a:r>
            <a:r>
              <a:rPr lang="en-US" baseline="0" dirty="0" smtClean="0"/>
              <a:t> CSDT</a:t>
            </a:r>
          </a:p>
          <a:p>
            <a:r>
              <a:rPr lang="en-US" baseline="0" dirty="0" smtClean="0"/>
              <a:t>Teach math and computing through culture</a:t>
            </a:r>
          </a:p>
          <a:p>
            <a:r>
              <a:rPr lang="en-US" baseline="0" dirty="0" smtClean="0"/>
              <a:t>Create custom art</a:t>
            </a:r>
          </a:p>
          <a:p>
            <a:r>
              <a:rPr lang="en-US" baseline="0" dirty="0" smtClean="0"/>
              <a:t>Mimic goal image</a:t>
            </a:r>
            <a:endParaRPr lang="en-US" dirty="0" smtClean="0"/>
          </a:p>
          <a:p>
            <a:endParaRPr lang="en-US" dirty="0" smtClean="0"/>
          </a:p>
          <a:p>
            <a:r>
              <a:rPr lang="en-US" dirty="0" smtClean="0"/>
              <a:t>The motivation for </a:t>
            </a:r>
            <a:r>
              <a:rPr lang="en-US" dirty="0" err="1" smtClean="0"/>
              <a:t>BeadLoom</a:t>
            </a:r>
            <a:r>
              <a:rPr lang="en-US" dirty="0" smtClean="0"/>
              <a:t> Game is Virtual Bead Loom.  Virtual Bead Loom is a tool that was created by Ron </a:t>
            </a:r>
            <a:r>
              <a:rPr lang="en-US" dirty="0" err="1" smtClean="0"/>
              <a:t>Eglash</a:t>
            </a:r>
            <a:r>
              <a:rPr lang="en-US" dirty="0" smtClean="0"/>
              <a:t> as a Culturally Situated</a:t>
            </a:r>
            <a:r>
              <a:rPr lang="en-US" baseline="0" dirty="0" smtClean="0"/>
              <a:t> Design Tool or CSDT.  The purpose for the CSDT’s he has created are to teach math and computing through culture.  In this tool students can create custom bead loom art or try to mimic art that is displayed in the goal image window near the top right corner of the program.</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Future</a:t>
            </a:r>
            <a:r>
              <a:rPr lang="en-US" baseline="0" dirty="0" smtClean="0"/>
              <a:t> work with </a:t>
            </a:r>
            <a:r>
              <a:rPr lang="en-US" baseline="0" dirty="0" err="1" smtClean="0"/>
              <a:t>BeadLoom</a:t>
            </a:r>
            <a:r>
              <a:rPr lang="en-US" baseline="0" dirty="0" smtClean="0"/>
              <a:t> Game will lead to a full integration into the CSDT Social site so that users can view achievements and </a:t>
            </a:r>
            <a:r>
              <a:rPr lang="en-US" baseline="0" dirty="0" err="1" smtClean="0"/>
              <a:t>leaderboards</a:t>
            </a:r>
            <a:r>
              <a:rPr lang="en-US" baseline="0" dirty="0" smtClean="0"/>
              <a:t> across several different CSDT based games and tools.</a:t>
            </a:r>
          </a:p>
          <a:p>
            <a:r>
              <a:rPr lang="en-US" baseline="0" dirty="0" smtClean="0"/>
              <a:t>Future research and studies for </a:t>
            </a:r>
            <a:r>
              <a:rPr lang="en-US" baseline="0" dirty="0" err="1" smtClean="0"/>
              <a:t>BeadLoom</a:t>
            </a:r>
            <a:r>
              <a:rPr lang="en-US" baseline="0" dirty="0" smtClean="0"/>
              <a:t> Game will determine which features of </a:t>
            </a:r>
            <a:r>
              <a:rPr lang="en-US" baseline="0" dirty="0" err="1" smtClean="0"/>
              <a:t>BeadLoom</a:t>
            </a:r>
            <a:r>
              <a:rPr lang="en-US" baseline="0" dirty="0" smtClean="0"/>
              <a:t> Game facilitate learning and engagement to provide data with what contributes to the learning gains of educational games.</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summer has proved to be a valuable experience for me in many aspects.  I have worked with one of the most talented teams I have ever worked with on any computer science based project.  I have also vastly expanded my knowledge of Java Applets and Java Archives.  I also learned more about integrating a Java Applet into a PHP based website and how to communicate data between the client and server sides.  To facilitate this communication of data I had to extend my knowledge of XML.  I was also introduced to the Unity Game Engine for the development of Dance Tool.  Finally, I have learned a lot about </a:t>
            </a:r>
            <a:r>
              <a:rPr lang="en-US" baseline="0" dirty="0" err="1" smtClean="0"/>
              <a:t>Drupal</a:t>
            </a:r>
            <a:r>
              <a:rPr lang="en-US" baseline="0" dirty="0" smtClean="0"/>
              <a:t> for the creation of the CSDT Social site.</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VBL teaches </a:t>
            </a:r>
            <a:r>
              <a:rPr lang="en-US" baseline="0" dirty="0" err="1" smtClean="0"/>
              <a:t>cartesian</a:t>
            </a:r>
            <a:r>
              <a:rPr lang="en-US" baseline="0" dirty="0" smtClean="0"/>
              <a:t> </a:t>
            </a:r>
            <a:r>
              <a:rPr lang="en-US" baseline="0" dirty="0" err="1" smtClean="0"/>
              <a:t>coords</a:t>
            </a:r>
            <a:r>
              <a:rPr lang="en-US" baseline="0" dirty="0" smtClean="0"/>
              <a:t>, iteration, and layering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Itroduces</a:t>
            </a:r>
            <a:r>
              <a:rPr lang="en-US" baseline="0" dirty="0" smtClean="0"/>
              <a:t> concepts in new ways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Drawbacks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no creative solutions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Virtual Bead Loom has been used to teach Cartesian coordinates, iteration and the painters algorithm. Virtual Bead Loom is a useful tool for introducing these concepts to students in a new and interesting way.  However it does have a few drawbacks.  Students who use Virtual Bead Loom rarely use the more complex functions such as iteration and feel little need to complete bead loom art efficiently and rarely think of new creative solutions to the art they try and mimic.  Students also seem to have little motivation to continue using the tool.</a:t>
            </a:r>
            <a:endParaRPr lang="en-US" dirty="0" smtClean="0"/>
          </a:p>
          <a:p>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C049BC-11C0-499D-94B5-EA24BACB394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implement </a:t>
            </a:r>
            <a:r>
              <a:rPr lang="en-US" dirty="0" err="1" smtClean="0"/>
              <a:t>BeadLoom</a:t>
            </a:r>
            <a:r>
              <a:rPr lang="en-US" dirty="0" smtClean="0"/>
              <a:t> Game we used a Java port</a:t>
            </a:r>
            <a:r>
              <a:rPr lang="en-US" baseline="0" dirty="0" smtClean="0"/>
              <a:t> of the original Virtual Bead Loom.  It was created as an applet so that students could access it from a web browser make it more accessible for teachers as well as students wanting to play from home.  We took the tool and added a game mode with all the features and functionality we needed as well was features we wanted to test.  We also created a website in which students could log in and play </a:t>
            </a:r>
            <a:r>
              <a:rPr lang="en-US" baseline="0" dirty="0" err="1" smtClean="0"/>
              <a:t>BeadLoom</a:t>
            </a:r>
            <a:r>
              <a:rPr lang="en-US" baseline="0" dirty="0" smtClean="0"/>
              <a:t> Game as well as view their achievements, </a:t>
            </a:r>
            <a:r>
              <a:rPr lang="en-US" baseline="0" dirty="0" err="1" smtClean="0"/>
              <a:t>leaderboards</a:t>
            </a:r>
            <a:r>
              <a:rPr lang="en-US" baseline="0" dirty="0" smtClean="0"/>
              <a:t>, and custom puzzle ratings.  We also implemented many of the features so that they can be easily turned off and on without affecting other portions of </a:t>
            </a:r>
            <a:r>
              <a:rPr lang="en-US" baseline="0" dirty="0" err="1" smtClean="0"/>
              <a:t>gameplay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Hypotheses for Bead Loom Game is that</a:t>
            </a:r>
          </a:p>
          <a:p>
            <a:r>
              <a:rPr lang="en-US" baseline="0" dirty="0" smtClean="0"/>
              <a:t>	</a:t>
            </a:r>
            <a:r>
              <a:rPr lang="en-US" baseline="0" dirty="0" err="1" smtClean="0"/>
              <a:t>BeadLoom</a:t>
            </a:r>
            <a:r>
              <a:rPr lang="en-US" baseline="0" dirty="0" smtClean="0"/>
              <a:t> Game will provide stronger internal motivation to explore advanced functions.</a:t>
            </a:r>
          </a:p>
          <a:p>
            <a:r>
              <a:rPr lang="en-US" baseline="0" dirty="0" smtClean="0"/>
              <a:t>	and, </a:t>
            </a:r>
            <a:r>
              <a:rPr lang="en-US" baseline="0" dirty="0" err="1" smtClean="0"/>
              <a:t>BeadLoom</a:t>
            </a:r>
            <a:r>
              <a:rPr lang="en-US" baseline="0" dirty="0" smtClean="0"/>
              <a:t> Game will have higher learning gains than Virtual Bead Loom.</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C049BC-11C0-499D-94B5-EA24BACB394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one of the puzzles in </a:t>
            </a:r>
            <a:r>
              <a:rPr lang="en-US" dirty="0" err="1" smtClean="0"/>
              <a:t>BeadLoom</a:t>
            </a:r>
            <a:r>
              <a:rPr lang="en-US" baseline="0" dirty="0" smtClean="0"/>
              <a:t> Game.  Can you complete this puzzle in the least number of moves?  Hint: The background is a big white rectangle.</a:t>
            </a:r>
            <a:endParaRPr lang="en-US" dirty="0"/>
          </a:p>
        </p:txBody>
      </p:sp>
      <p:sp>
        <p:nvSpPr>
          <p:cNvPr id="4" name="Slide Number Placeholder 3"/>
          <p:cNvSpPr>
            <a:spLocks noGrp="1"/>
          </p:cNvSpPr>
          <p:nvPr>
            <p:ph type="sldNum" sz="quarter" idx="10"/>
          </p:nvPr>
        </p:nvSpPr>
        <p:spPr/>
        <p:txBody>
          <a:bodyPr/>
          <a:lstStyle/>
          <a:p>
            <a:fld id="{3FC049BC-11C0-499D-94B5-EA24BACB394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9E0047-910A-4C40-BFB4-BF70F2DCD50F}" type="datetimeFigureOut">
              <a:rPr lang="en-US" smtClean="0"/>
              <a:pPr/>
              <a:t>7/28/2010</a:t>
            </a:fld>
            <a:endParaRPr lang="en-US"/>
          </a:p>
        </p:txBody>
      </p:sp>
      <p:sp>
        <p:nvSpPr>
          <p:cNvPr id="16" name="Slide Number Placeholder 15"/>
          <p:cNvSpPr>
            <a:spLocks noGrp="1"/>
          </p:cNvSpPr>
          <p:nvPr>
            <p:ph type="sldNum" sz="quarter" idx="11"/>
          </p:nvPr>
        </p:nvSpPr>
        <p:spPr/>
        <p:txBody>
          <a:bodyPr/>
          <a:lstStyle/>
          <a:p>
            <a:fld id="{B5C4804B-750A-42AF-A057-B869C5293EC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9E0047-910A-4C40-BFB4-BF70F2DCD50F}" type="datetimeFigureOut">
              <a:rPr lang="en-US" smtClean="0"/>
              <a:pPr/>
              <a:t>7/28/2010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4804B-750A-42AF-A057-B869C5293E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9E0047-910A-4C40-BFB4-BF70F2DCD50F}" type="datetimeFigureOut">
              <a:rPr lang="en-US" smtClean="0"/>
              <a:pPr/>
              <a:t>7/28/2010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4804B-750A-42AF-A057-B869C5293E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E9E0047-910A-4C40-BFB4-BF70F2DCD50F}" type="datetimeFigureOut">
              <a:rPr lang="en-US" smtClean="0"/>
              <a:pPr/>
              <a:t>7/28/2010</a:t>
            </a:fld>
            <a:endParaRPr lang="en-US"/>
          </a:p>
        </p:txBody>
      </p:sp>
      <p:sp>
        <p:nvSpPr>
          <p:cNvPr id="15" name="Slide Number Placeholder 14"/>
          <p:cNvSpPr>
            <a:spLocks noGrp="1"/>
          </p:cNvSpPr>
          <p:nvPr>
            <p:ph type="sldNum" sz="quarter" idx="15"/>
          </p:nvPr>
        </p:nvSpPr>
        <p:spPr/>
        <p:txBody>
          <a:bodyPr/>
          <a:lstStyle>
            <a:lvl1pPr algn="ctr">
              <a:defRPr/>
            </a:lvl1pPr>
          </a:lstStyle>
          <a:p>
            <a:fld id="{B5C4804B-750A-42AF-A057-B869C5293EC1}"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9E0047-910A-4C40-BFB4-BF70F2DCD50F}" type="datetimeFigureOut">
              <a:rPr lang="en-US" smtClean="0"/>
              <a:pPr/>
              <a:t>7/28/2010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4804B-750A-42AF-A057-B869C5293EC1}"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9E0047-910A-4C40-BFB4-BF70F2DCD50F}" type="datetimeFigureOut">
              <a:rPr lang="en-US" smtClean="0"/>
              <a:pPr/>
              <a:t>7/28/2010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4804B-750A-42AF-A057-B869C5293EC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5C4804B-750A-42AF-A057-B869C5293EC1}"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E9E0047-910A-4C40-BFB4-BF70F2DCD50F}" type="datetimeFigureOut">
              <a:rPr lang="en-US" smtClean="0"/>
              <a:pPr/>
              <a:t>7/28/2010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9E0047-910A-4C40-BFB4-BF70F2DCD50F}" type="datetimeFigureOut">
              <a:rPr lang="en-US" smtClean="0"/>
              <a:pPr/>
              <a:t>7/28/2010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4804B-750A-42AF-A057-B869C5293EC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E0047-910A-4C40-BFB4-BF70F2DCD50F}" type="datetimeFigureOut">
              <a:rPr lang="en-US" smtClean="0"/>
              <a:pPr/>
              <a:t>7/28/2010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4804B-750A-42AF-A057-B869C5293E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E9E0047-910A-4C40-BFB4-BF70F2DCD50F}" type="datetimeFigureOut">
              <a:rPr lang="en-US" smtClean="0"/>
              <a:pPr/>
              <a:t>7/28/2010</a:t>
            </a:fld>
            <a:endParaRPr lang="en-US"/>
          </a:p>
        </p:txBody>
      </p:sp>
      <p:sp>
        <p:nvSpPr>
          <p:cNvPr id="9" name="Slide Number Placeholder 8"/>
          <p:cNvSpPr>
            <a:spLocks noGrp="1"/>
          </p:cNvSpPr>
          <p:nvPr>
            <p:ph type="sldNum" sz="quarter" idx="15"/>
          </p:nvPr>
        </p:nvSpPr>
        <p:spPr/>
        <p:txBody>
          <a:bodyPr/>
          <a:lstStyle/>
          <a:p>
            <a:fld id="{B5C4804B-750A-42AF-A057-B869C5293EC1}"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E9E0047-910A-4C40-BFB4-BF70F2DCD50F}" type="datetimeFigureOut">
              <a:rPr lang="en-US" smtClean="0"/>
              <a:pPr/>
              <a:t>7/28/2010</a:t>
            </a:fld>
            <a:endParaRPr lang="en-US"/>
          </a:p>
        </p:txBody>
      </p:sp>
      <p:sp>
        <p:nvSpPr>
          <p:cNvPr id="9" name="Slide Number Placeholder 8"/>
          <p:cNvSpPr>
            <a:spLocks noGrp="1"/>
          </p:cNvSpPr>
          <p:nvPr>
            <p:ph type="sldNum" sz="quarter" idx="11"/>
          </p:nvPr>
        </p:nvSpPr>
        <p:spPr/>
        <p:txBody>
          <a:bodyPr/>
          <a:lstStyle/>
          <a:p>
            <a:fld id="{B5C4804B-750A-42AF-A057-B869C5293EC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E9E0047-910A-4C40-BFB4-BF70F2DCD50F}" type="datetimeFigureOut">
              <a:rPr lang="en-US" smtClean="0"/>
              <a:pPr/>
              <a:t>7/28/2010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5C4804B-750A-42AF-A057-B869C5293EC1}"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4.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image" Target="../media/image4.png"/><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file:///D:\Documents\REU\Presentations\Final\Content\Video\BeadLoomDemo\BeadLoomDemo.mp4" TargetMode="External"/><Relationship Id="rId5" Type="http://schemas.openxmlformats.org/officeDocument/2006/relationships/image" Target="../media/image4.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2438400"/>
            <a:ext cx="6400800" cy="2133600"/>
          </a:xfrm>
        </p:spPr>
        <p:txBody>
          <a:bodyPr>
            <a:normAutofit/>
          </a:bodyPr>
          <a:lstStyle/>
          <a:p>
            <a:r>
              <a:rPr lang="en-US" dirty="0" smtClean="0">
                <a:solidFill>
                  <a:schemeClr val="tx1"/>
                </a:solidFill>
              </a:rPr>
              <a:t>by Dustin Culler</a:t>
            </a:r>
          </a:p>
          <a:p>
            <a:r>
              <a:rPr lang="en-US" dirty="0" smtClean="0">
                <a:solidFill>
                  <a:schemeClr val="tx1"/>
                </a:solidFill>
              </a:rPr>
              <a:t>daculler@uncc.edu</a:t>
            </a:r>
          </a:p>
          <a:p>
            <a:endParaRPr lang="en-US" dirty="0" smtClean="0">
              <a:solidFill>
                <a:schemeClr val="tx1"/>
              </a:solidFill>
            </a:endParaRPr>
          </a:p>
          <a:p>
            <a:r>
              <a:rPr lang="en-US" dirty="0" err="1" smtClean="0"/>
              <a:t>Acey</a:t>
            </a:r>
            <a:r>
              <a:rPr lang="en-US" dirty="0" smtClean="0"/>
              <a:t> Boyce</a:t>
            </a:r>
          </a:p>
          <a:p>
            <a:r>
              <a:rPr lang="en-US" dirty="0" smtClean="0"/>
              <a:t>akboyce@uncc.edu</a:t>
            </a:r>
            <a:endParaRPr lang="en-US" dirty="0"/>
          </a:p>
        </p:txBody>
      </p:sp>
      <p:sp>
        <p:nvSpPr>
          <p:cNvPr id="4" name="Title 3"/>
          <p:cNvSpPr>
            <a:spLocks noGrp="1"/>
          </p:cNvSpPr>
          <p:nvPr>
            <p:ph type="ctrTitle"/>
          </p:nvPr>
        </p:nvSpPr>
        <p:spPr>
          <a:xfrm>
            <a:off x="685800" y="685800"/>
            <a:ext cx="7772400" cy="1470025"/>
          </a:xfrm>
        </p:spPr>
        <p:txBody>
          <a:bodyPr/>
          <a:lstStyle/>
          <a:p>
            <a:r>
              <a:rPr lang="en-US" dirty="0" err="1" smtClean="0"/>
              <a:t>BeadLoom</a:t>
            </a:r>
            <a:r>
              <a:rPr lang="en-US" dirty="0" smtClean="0"/>
              <a:t> Game</a:t>
            </a:r>
            <a:endParaRPr lang="en-US" dirty="0"/>
          </a:p>
        </p:txBody>
      </p:sp>
      <p:sp>
        <p:nvSpPr>
          <p:cNvPr id="6" name="TextBox 5"/>
          <p:cNvSpPr txBox="1"/>
          <p:nvPr/>
        </p:nvSpPr>
        <p:spPr>
          <a:xfrm>
            <a:off x="838200" y="5410200"/>
            <a:ext cx="2286000" cy="646331"/>
          </a:xfrm>
          <a:prstGeom prst="rect">
            <a:avLst/>
          </a:prstGeom>
          <a:noFill/>
        </p:spPr>
        <p:txBody>
          <a:bodyPr wrap="square" rtlCol="0">
            <a:spAutoFit/>
          </a:bodyPr>
          <a:lstStyle/>
          <a:p>
            <a:pPr algn="ctr"/>
            <a:r>
              <a:rPr lang="en-US" dirty="0" smtClean="0"/>
              <a:t>Antoine Campbell</a:t>
            </a:r>
          </a:p>
          <a:p>
            <a:pPr algn="ctr"/>
            <a:r>
              <a:rPr lang="en-US" dirty="0" smtClean="0"/>
              <a:t>acampbel@uncc.edu</a:t>
            </a:r>
            <a:endParaRPr lang="en-US" dirty="0"/>
          </a:p>
        </p:txBody>
      </p:sp>
      <p:sp>
        <p:nvSpPr>
          <p:cNvPr id="7" name="TextBox 6"/>
          <p:cNvSpPr txBox="1"/>
          <p:nvPr/>
        </p:nvSpPr>
        <p:spPr>
          <a:xfrm>
            <a:off x="3276600" y="5410200"/>
            <a:ext cx="2743200" cy="646331"/>
          </a:xfrm>
          <a:prstGeom prst="rect">
            <a:avLst/>
          </a:prstGeom>
          <a:noFill/>
        </p:spPr>
        <p:txBody>
          <a:bodyPr wrap="square" rtlCol="0">
            <a:spAutoFit/>
          </a:bodyPr>
          <a:lstStyle/>
          <a:p>
            <a:pPr algn="ctr"/>
            <a:r>
              <a:rPr lang="en-US" dirty="0" smtClean="0"/>
              <a:t>Shaun Pickford</a:t>
            </a:r>
          </a:p>
          <a:p>
            <a:pPr algn="ctr"/>
            <a:r>
              <a:rPr lang="en-US" dirty="0" smtClean="0"/>
              <a:t>sgpickfo@uncc.edu</a:t>
            </a:r>
            <a:endParaRPr lang="en-US" dirty="0"/>
          </a:p>
        </p:txBody>
      </p:sp>
      <p:sp>
        <p:nvSpPr>
          <p:cNvPr id="8" name="TextBox 7"/>
          <p:cNvSpPr txBox="1"/>
          <p:nvPr/>
        </p:nvSpPr>
        <p:spPr>
          <a:xfrm>
            <a:off x="5943600" y="5410200"/>
            <a:ext cx="2819400" cy="646331"/>
          </a:xfrm>
          <a:prstGeom prst="rect">
            <a:avLst/>
          </a:prstGeom>
          <a:noFill/>
        </p:spPr>
        <p:txBody>
          <a:bodyPr wrap="square" rtlCol="0">
            <a:spAutoFit/>
          </a:bodyPr>
          <a:lstStyle/>
          <a:p>
            <a:pPr algn="ctr"/>
            <a:r>
              <a:rPr lang="en-US" dirty="0" smtClean="0"/>
              <a:t>Dr. Tiffany Barnes</a:t>
            </a:r>
          </a:p>
          <a:p>
            <a:pPr algn="ctr"/>
            <a:r>
              <a:rPr lang="en-US" dirty="0" smtClean="0"/>
              <a:t>tiffany.barnes@uncc.edu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riforce.png"/>
          <p:cNvPicPr>
            <a:picLocks noGrp="1" noChangeAspect="1"/>
          </p:cNvPicPr>
          <p:nvPr>
            <p:ph idx="1"/>
          </p:nvPr>
        </p:nvPicPr>
        <p:blipFill>
          <a:blip r:embed="rId3" cstate="print"/>
          <a:stretch>
            <a:fillRect/>
          </a:stretch>
        </p:blipFill>
        <p:spPr>
          <a:xfrm>
            <a:off x="1905000" y="1585374"/>
            <a:ext cx="5867400" cy="4836308"/>
          </a:xfrm>
        </p:spPr>
      </p:pic>
      <p:sp>
        <p:nvSpPr>
          <p:cNvPr id="3" name="Title 2"/>
          <p:cNvSpPr>
            <a:spLocks noGrp="1"/>
          </p:cNvSpPr>
          <p:nvPr>
            <p:ph type="title"/>
          </p:nvPr>
        </p:nvSpPr>
        <p:spPr/>
        <p:txBody>
          <a:bodyPr/>
          <a:lstStyle/>
          <a:p>
            <a:r>
              <a:rPr lang="en-US" dirty="0" smtClean="0"/>
              <a:t>Step 1</a:t>
            </a:r>
            <a:endParaRPr lang="en-US" dirty="0"/>
          </a:p>
        </p:txBody>
      </p:sp>
      <p:sp>
        <p:nvSpPr>
          <p:cNvPr id="4" name="TextBox 3"/>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5" name="TextBox 4"/>
          <p:cNvSpPr txBox="1"/>
          <p:nvPr/>
        </p:nvSpPr>
        <p:spPr>
          <a:xfrm>
            <a:off x="8763000" y="6488668"/>
            <a:ext cx="381000" cy="369332"/>
          </a:xfrm>
          <a:prstGeom prst="rect">
            <a:avLst/>
          </a:prstGeom>
          <a:noFill/>
        </p:spPr>
        <p:txBody>
          <a:bodyPr wrap="square" rtlCol="0">
            <a:spAutoFit/>
          </a:bodyPr>
          <a:lstStyle/>
          <a:p>
            <a:pPr algn="r"/>
            <a:r>
              <a:rPr lang="en-US" dirty="0" smtClean="0"/>
              <a:t>10</a:t>
            </a:r>
            <a:endParaRPr lang="en-US" dirty="0"/>
          </a:p>
        </p:txBody>
      </p:sp>
      <p:pic>
        <p:nvPicPr>
          <p:cNvPr id="6" name="Picture 5" descr="logo darker.png"/>
          <p:cNvPicPr>
            <a:picLocks noChangeAspect="1"/>
          </p:cNvPicPr>
          <p:nvPr/>
        </p:nvPicPr>
        <p:blipFill>
          <a:blip r:embed="rId4"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riforce.png"/>
          <p:cNvPicPr>
            <a:picLocks noGrp="1" noChangeAspect="1"/>
          </p:cNvPicPr>
          <p:nvPr>
            <p:ph idx="1"/>
          </p:nvPr>
        </p:nvPicPr>
        <p:blipFill>
          <a:blip r:embed="rId3" cstate="print"/>
          <a:stretch>
            <a:fillRect/>
          </a:stretch>
        </p:blipFill>
        <p:spPr>
          <a:xfrm>
            <a:off x="1905000" y="1585374"/>
            <a:ext cx="5867400" cy="4836308"/>
          </a:xfrm>
        </p:spPr>
      </p:pic>
      <p:sp>
        <p:nvSpPr>
          <p:cNvPr id="3" name="Title 2"/>
          <p:cNvSpPr>
            <a:spLocks noGrp="1"/>
          </p:cNvSpPr>
          <p:nvPr>
            <p:ph type="title"/>
          </p:nvPr>
        </p:nvSpPr>
        <p:spPr/>
        <p:txBody>
          <a:bodyPr/>
          <a:lstStyle/>
          <a:p>
            <a:r>
              <a:rPr lang="en-US" dirty="0" smtClean="0"/>
              <a:t>Step 2</a:t>
            </a:r>
            <a:endParaRPr lang="en-US" dirty="0"/>
          </a:p>
        </p:txBody>
      </p:sp>
      <p:sp>
        <p:nvSpPr>
          <p:cNvPr id="4" name="TextBox 3"/>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5" name="TextBox 4"/>
          <p:cNvSpPr txBox="1"/>
          <p:nvPr/>
        </p:nvSpPr>
        <p:spPr>
          <a:xfrm>
            <a:off x="8763000" y="6488668"/>
            <a:ext cx="381000" cy="369332"/>
          </a:xfrm>
          <a:prstGeom prst="rect">
            <a:avLst/>
          </a:prstGeom>
          <a:noFill/>
        </p:spPr>
        <p:txBody>
          <a:bodyPr wrap="square" rtlCol="0">
            <a:spAutoFit/>
          </a:bodyPr>
          <a:lstStyle/>
          <a:p>
            <a:pPr algn="r"/>
            <a:r>
              <a:rPr lang="en-US" dirty="0" smtClean="0"/>
              <a:t>11</a:t>
            </a:r>
            <a:endParaRPr lang="en-US" dirty="0"/>
          </a:p>
        </p:txBody>
      </p:sp>
      <p:pic>
        <p:nvPicPr>
          <p:cNvPr id="6" name="Picture 5" descr="logo darker.png"/>
          <p:cNvPicPr>
            <a:picLocks noChangeAspect="1"/>
          </p:cNvPicPr>
          <p:nvPr/>
        </p:nvPicPr>
        <p:blipFill>
          <a:blip r:embed="rId4"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riforce.png"/>
          <p:cNvPicPr>
            <a:picLocks noGrp="1" noChangeAspect="1"/>
          </p:cNvPicPr>
          <p:nvPr>
            <p:ph idx="1"/>
          </p:nvPr>
        </p:nvPicPr>
        <p:blipFill>
          <a:blip r:embed="rId3" cstate="print"/>
          <a:stretch>
            <a:fillRect/>
          </a:stretch>
        </p:blipFill>
        <p:spPr>
          <a:xfrm>
            <a:off x="1905000" y="1524000"/>
            <a:ext cx="5867400" cy="4959057"/>
          </a:xfrm>
        </p:spPr>
      </p:pic>
      <p:sp>
        <p:nvSpPr>
          <p:cNvPr id="3" name="Title 2"/>
          <p:cNvSpPr>
            <a:spLocks noGrp="1"/>
          </p:cNvSpPr>
          <p:nvPr>
            <p:ph type="title"/>
          </p:nvPr>
        </p:nvSpPr>
        <p:spPr/>
        <p:txBody>
          <a:bodyPr/>
          <a:lstStyle/>
          <a:p>
            <a:r>
              <a:rPr lang="en-US" dirty="0" smtClean="0"/>
              <a:t>Step 3</a:t>
            </a:r>
            <a:endParaRPr lang="en-US" dirty="0"/>
          </a:p>
        </p:txBody>
      </p:sp>
      <p:sp>
        <p:nvSpPr>
          <p:cNvPr id="4" name="TextBox 3"/>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5" name="TextBox 4"/>
          <p:cNvSpPr txBox="1"/>
          <p:nvPr/>
        </p:nvSpPr>
        <p:spPr>
          <a:xfrm>
            <a:off x="8763000" y="6488668"/>
            <a:ext cx="381000" cy="369332"/>
          </a:xfrm>
          <a:prstGeom prst="rect">
            <a:avLst/>
          </a:prstGeom>
          <a:noFill/>
        </p:spPr>
        <p:txBody>
          <a:bodyPr wrap="square" rtlCol="0">
            <a:spAutoFit/>
          </a:bodyPr>
          <a:lstStyle/>
          <a:p>
            <a:pPr algn="r"/>
            <a:r>
              <a:rPr lang="en-US" dirty="0" smtClean="0"/>
              <a:t>12</a:t>
            </a:r>
            <a:endParaRPr lang="en-US" dirty="0"/>
          </a:p>
        </p:txBody>
      </p:sp>
      <p:pic>
        <p:nvPicPr>
          <p:cNvPr id="6" name="Picture 5" descr="logo darker.png"/>
          <p:cNvPicPr>
            <a:picLocks noChangeAspect="1"/>
          </p:cNvPicPr>
          <p:nvPr/>
        </p:nvPicPr>
        <p:blipFill>
          <a:blip r:embed="rId4"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Research Studies</a:t>
            </a:r>
            <a:endParaRPr lang="en-US" dirty="0"/>
          </a:p>
        </p:txBody>
      </p:sp>
      <p:sp>
        <p:nvSpPr>
          <p:cNvPr id="5" name="TextBox 4"/>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6" name="TextBox 5"/>
          <p:cNvSpPr txBox="1"/>
          <p:nvPr/>
        </p:nvSpPr>
        <p:spPr>
          <a:xfrm>
            <a:off x="8763000" y="6488668"/>
            <a:ext cx="381000" cy="369332"/>
          </a:xfrm>
          <a:prstGeom prst="rect">
            <a:avLst/>
          </a:prstGeom>
          <a:noFill/>
        </p:spPr>
        <p:txBody>
          <a:bodyPr wrap="square" rtlCol="0">
            <a:spAutoFit/>
          </a:bodyPr>
          <a:lstStyle/>
          <a:p>
            <a:pPr algn="r"/>
            <a:r>
              <a:rPr lang="en-US" dirty="0" smtClean="0"/>
              <a:t>13</a:t>
            </a:r>
            <a:endParaRPr lang="en-US" dirty="0"/>
          </a:p>
        </p:txBody>
      </p:sp>
      <p:pic>
        <p:nvPicPr>
          <p:cNvPr id="7" name="Picture 6" descr="logo darker.png"/>
          <p:cNvPicPr>
            <a:picLocks noChangeAspect="1"/>
          </p:cNvPicPr>
          <p:nvPr/>
        </p:nvPicPr>
        <p:blipFill>
          <a:blip r:embed="rId8"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13716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Studies</a:t>
            </a:r>
            <a:endParaRPr lang="en-US" dirty="0"/>
          </a:p>
        </p:txBody>
      </p:sp>
      <p:sp>
        <p:nvSpPr>
          <p:cNvPr id="4" name="TextBox 3"/>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5" name="TextBox 4"/>
          <p:cNvSpPr txBox="1"/>
          <p:nvPr/>
        </p:nvSpPr>
        <p:spPr>
          <a:xfrm>
            <a:off x="8763000" y="6488668"/>
            <a:ext cx="381000" cy="369332"/>
          </a:xfrm>
          <a:prstGeom prst="rect">
            <a:avLst/>
          </a:prstGeom>
          <a:noFill/>
        </p:spPr>
        <p:txBody>
          <a:bodyPr wrap="square" rtlCol="0">
            <a:spAutoFit/>
          </a:bodyPr>
          <a:lstStyle/>
          <a:p>
            <a:pPr algn="r"/>
            <a:r>
              <a:rPr lang="en-US" dirty="0" smtClean="0"/>
              <a:t>14</a:t>
            </a:r>
            <a:endParaRPr lang="en-US" dirty="0"/>
          </a:p>
        </p:txBody>
      </p:sp>
      <p:pic>
        <p:nvPicPr>
          <p:cNvPr id="6" name="Picture 5" descr="logo darker.png"/>
          <p:cNvPicPr>
            <a:picLocks noChangeAspect="1"/>
          </p:cNvPicPr>
          <p:nvPr/>
        </p:nvPicPr>
        <p:blipFill>
          <a:blip r:embed="rId8" cstate="print"/>
          <a:stretch>
            <a:fillRect/>
          </a:stretch>
        </p:blipFill>
        <p:spPr>
          <a:xfrm>
            <a:off x="1" y="6384962"/>
            <a:ext cx="1828800" cy="473038"/>
          </a:xfrm>
          <a:prstGeom prst="rect">
            <a:avLst/>
          </a:prstGeom>
        </p:spPr>
      </p:pic>
      <p:graphicFrame>
        <p:nvGraphicFramePr>
          <p:cNvPr id="8" name="Table 7"/>
          <p:cNvGraphicFramePr>
            <a:graphicFrameLocks noGrp="1"/>
          </p:cNvGraphicFramePr>
          <p:nvPr/>
        </p:nvGraphicFramePr>
        <p:xfrm>
          <a:off x="5181600" y="2438400"/>
          <a:ext cx="2743200" cy="1066800"/>
        </p:xfrm>
        <a:graphic>
          <a:graphicData uri="http://schemas.openxmlformats.org/drawingml/2006/table">
            <a:tbl>
              <a:tblPr firstRow="1" bandRow="1">
                <a:tableStyleId>{5C22544A-7EE6-4342-B048-85BDC9FD1C3A}</a:tableStyleId>
              </a:tblPr>
              <a:tblGrid>
                <a:gridCol w="685800"/>
                <a:gridCol w="685800"/>
                <a:gridCol w="685800"/>
                <a:gridCol w="685800"/>
              </a:tblGrid>
              <a:tr h="355600">
                <a:tc>
                  <a:txBody>
                    <a:bodyPr/>
                    <a:lstStyle/>
                    <a:p>
                      <a:endParaRPr lang="en-US" sz="1600" dirty="0"/>
                    </a:p>
                  </a:txBody>
                  <a:tcPr/>
                </a:tc>
                <a:tc>
                  <a:txBody>
                    <a:bodyPr/>
                    <a:lstStyle/>
                    <a:p>
                      <a:r>
                        <a:rPr lang="en-US" sz="1600" dirty="0" smtClean="0"/>
                        <a:t>M</a:t>
                      </a:r>
                      <a:endParaRPr lang="en-US" sz="1600" dirty="0"/>
                    </a:p>
                  </a:txBody>
                  <a:tcPr/>
                </a:tc>
                <a:tc>
                  <a:txBody>
                    <a:bodyPr/>
                    <a:lstStyle/>
                    <a:p>
                      <a:r>
                        <a:rPr lang="en-US" sz="1600" dirty="0" smtClean="0"/>
                        <a:t>SD</a:t>
                      </a:r>
                      <a:endParaRPr lang="en-US" sz="1600" dirty="0"/>
                    </a:p>
                  </a:txBody>
                  <a:tcPr/>
                </a:tc>
                <a:tc>
                  <a:txBody>
                    <a:bodyPr/>
                    <a:lstStyle/>
                    <a:p>
                      <a:r>
                        <a:rPr lang="en-US" sz="1600" dirty="0" smtClean="0"/>
                        <a:t>N</a:t>
                      </a:r>
                      <a:endParaRPr lang="en-US" sz="1600" dirty="0"/>
                    </a:p>
                  </a:txBody>
                  <a:tcPr/>
                </a:tc>
              </a:tr>
              <a:tr h="355600">
                <a:tc>
                  <a:txBody>
                    <a:bodyPr/>
                    <a:lstStyle/>
                    <a:p>
                      <a:r>
                        <a:rPr lang="en-US" sz="1600" dirty="0" smtClean="0"/>
                        <a:t>Pre</a:t>
                      </a:r>
                      <a:endParaRPr lang="en-US" sz="1600" dirty="0"/>
                    </a:p>
                  </a:txBody>
                  <a:tcPr/>
                </a:tc>
                <a:tc>
                  <a:txBody>
                    <a:bodyPr/>
                    <a:lstStyle/>
                    <a:p>
                      <a:r>
                        <a:rPr lang="en-US" sz="1600" dirty="0" smtClean="0"/>
                        <a:t>0.24</a:t>
                      </a:r>
                      <a:endParaRPr lang="en-US" sz="1600" dirty="0"/>
                    </a:p>
                  </a:txBody>
                  <a:tcPr/>
                </a:tc>
                <a:tc>
                  <a:txBody>
                    <a:bodyPr/>
                    <a:lstStyle/>
                    <a:p>
                      <a:r>
                        <a:rPr lang="en-US" sz="1600" dirty="0" smtClean="0"/>
                        <a:t>0.19</a:t>
                      </a:r>
                      <a:endParaRPr lang="en-US" sz="1600" dirty="0"/>
                    </a:p>
                  </a:txBody>
                  <a:tcPr/>
                </a:tc>
                <a:tc>
                  <a:txBody>
                    <a:bodyPr/>
                    <a:lstStyle/>
                    <a:p>
                      <a:r>
                        <a:rPr lang="en-US" sz="1600" dirty="0" smtClean="0"/>
                        <a:t>21</a:t>
                      </a:r>
                      <a:endParaRPr lang="en-US" sz="1600" dirty="0"/>
                    </a:p>
                  </a:txBody>
                  <a:tcPr/>
                </a:tc>
              </a:tr>
              <a:tr h="355600">
                <a:tc>
                  <a:txBody>
                    <a:bodyPr/>
                    <a:lstStyle/>
                    <a:p>
                      <a:r>
                        <a:rPr lang="en-US" sz="1600" dirty="0" smtClean="0"/>
                        <a:t>Post</a:t>
                      </a:r>
                      <a:endParaRPr lang="en-US" sz="1600" dirty="0"/>
                    </a:p>
                  </a:txBody>
                  <a:tcPr/>
                </a:tc>
                <a:tc>
                  <a:txBody>
                    <a:bodyPr/>
                    <a:lstStyle/>
                    <a:p>
                      <a:r>
                        <a:rPr lang="en-US" sz="1600" dirty="0" smtClean="0"/>
                        <a:t>1.38</a:t>
                      </a:r>
                      <a:endParaRPr lang="en-US" sz="1600" dirty="0"/>
                    </a:p>
                  </a:txBody>
                  <a:tcPr/>
                </a:tc>
                <a:tc>
                  <a:txBody>
                    <a:bodyPr/>
                    <a:lstStyle/>
                    <a:p>
                      <a:r>
                        <a:rPr lang="en-US" sz="1600" dirty="0" smtClean="0"/>
                        <a:t>1.95</a:t>
                      </a:r>
                      <a:endParaRPr lang="en-US" sz="1600" dirty="0"/>
                    </a:p>
                  </a:txBody>
                  <a:tcPr/>
                </a:tc>
                <a:tc>
                  <a:txBody>
                    <a:bodyPr/>
                    <a:lstStyle/>
                    <a:p>
                      <a:r>
                        <a:rPr lang="en-US" sz="1600" dirty="0" smtClean="0"/>
                        <a:t>21</a:t>
                      </a:r>
                      <a:endParaRPr lang="en-US" sz="1600" dirty="0"/>
                    </a:p>
                  </a:txBody>
                  <a:tcPr/>
                </a:tc>
              </a:tr>
            </a:tbl>
          </a:graphicData>
        </a:graphic>
      </p:graphicFrame>
      <p:graphicFrame>
        <p:nvGraphicFramePr>
          <p:cNvPr id="9" name="Table 8"/>
          <p:cNvGraphicFramePr>
            <a:graphicFrameLocks noGrp="1"/>
          </p:cNvGraphicFramePr>
          <p:nvPr/>
        </p:nvGraphicFramePr>
        <p:xfrm>
          <a:off x="5181600" y="3657600"/>
          <a:ext cx="2743200" cy="1097280"/>
        </p:xfrm>
        <a:graphic>
          <a:graphicData uri="http://schemas.openxmlformats.org/drawingml/2006/table">
            <a:tbl>
              <a:tblPr firstRow="1" bandRow="1">
                <a:tableStyleId>{5C22544A-7EE6-4342-B048-85BDC9FD1C3A}</a:tableStyleId>
              </a:tblPr>
              <a:tblGrid>
                <a:gridCol w="685800"/>
                <a:gridCol w="685800"/>
                <a:gridCol w="685800"/>
                <a:gridCol w="685800"/>
              </a:tblGrid>
              <a:tr h="355600">
                <a:tc>
                  <a:txBody>
                    <a:bodyPr/>
                    <a:lstStyle/>
                    <a:p>
                      <a:endParaRPr lang="en-US" sz="1800" dirty="0"/>
                    </a:p>
                  </a:txBody>
                  <a:tcPr/>
                </a:tc>
                <a:tc>
                  <a:txBody>
                    <a:bodyPr/>
                    <a:lstStyle/>
                    <a:p>
                      <a:r>
                        <a:rPr lang="en-US" sz="1800" dirty="0" smtClean="0"/>
                        <a:t>M</a:t>
                      </a:r>
                      <a:endParaRPr lang="en-US" sz="1800" dirty="0"/>
                    </a:p>
                  </a:txBody>
                  <a:tcPr/>
                </a:tc>
                <a:tc>
                  <a:txBody>
                    <a:bodyPr/>
                    <a:lstStyle/>
                    <a:p>
                      <a:r>
                        <a:rPr lang="en-US" sz="1800" dirty="0" smtClean="0"/>
                        <a:t>SD</a:t>
                      </a:r>
                      <a:endParaRPr lang="en-US" sz="1800" dirty="0"/>
                    </a:p>
                  </a:txBody>
                  <a:tcPr/>
                </a:tc>
                <a:tc>
                  <a:txBody>
                    <a:bodyPr/>
                    <a:lstStyle/>
                    <a:p>
                      <a:r>
                        <a:rPr lang="en-US" sz="1800" dirty="0" smtClean="0"/>
                        <a:t>N</a:t>
                      </a:r>
                      <a:endParaRPr lang="en-US" sz="1800" dirty="0"/>
                    </a:p>
                  </a:txBody>
                  <a:tcPr/>
                </a:tc>
              </a:tr>
              <a:tr h="355600">
                <a:tc>
                  <a:txBody>
                    <a:bodyPr/>
                    <a:lstStyle/>
                    <a:p>
                      <a:r>
                        <a:rPr lang="en-US" sz="1800" dirty="0" smtClean="0"/>
                        <a:t>Pre</a:t>
                      </a:r>
                      <a:endParaRPr lang="en-US" sz="1800" dirty="0"/>
                    </a:p>
                  </a:txBody>
                  <a:tcPr/>
                </a:tc>
                <a:tc>
                  <a:txBody>
                    <a:bodyPr/>
                    <a:lstStyle/>
                    <a:p>
                      <a:r>
                        <a:rPr lang="en-US" sz="1800" dirty="0" smtClean="0"/>
                        <a:t>2.32</a:t>
                      </a:r>
                      <a:endParaRPr lang="en-US" sz="1800" dirty="0"/>
                    </a:p>
                  </a:txBody>
                  <a:tcPr/>
                </a:tc>
                <a:tc>
                  <a:txBody>
                    <a:bodyPr/>
                    <a:lstStyle/>
                    <a:p>
                      <a:r>
                        <a:rPr lang="en-US" sz="1800" dirty="0" smtClean="0"/>
                        <a:t>1.01</a:t>
                      </a:r>
                      <a:endParaRPr lang="en-US" sz="1800" dirty="0"/>
                    </a:p>
                  </a:txBody>
                  <a:tcPr/>
                </a:tc>
                <a:tc>
                  <a:txBody>
                    <a:bodyPr/>
                    <a:lstStyle/>
                    <a:p>
                      <a:r>
                        <a:rPr lang="en-US" sz="1800" dirty="0" smtClean="0"/>
                        <a:t>21</a:t>
                      </a:r>
                      <a:endParaRPr lang="en-US" sz="1800" dirty="0"/>
                    </a:p>
                  </a:txBody>
                  <a:tcPr/>
                </a:tc>
              </a:tr>
              <a:tr h="355600">
                <a:tc>
                  <a:txBody>
                    <a:bodyPr/>
                    <a:lstStyle/>
                    <a:p>
                      <a:r>
                        <a:rPr lang="en-US" sz="1800" dirty="0" smtClean="0"/>
                        <a:t>Post</a:t>
                      </a:r>
                      <a:endParaRPr lang="en-US" sz="1800" dirty="0"/>
                    </a:p>
                  </a:txBody>
                  <a:tcPr/>
                </a:tc>
                <a:tc>
                  <a:txBody>
                    <a:bodyPr/>
                    <a:lstStyle/>
                    <a:p>
                      <a:r>
                        <a:rPr lang="en-US" sz="1800" dirty="0" smtClean="0"/>
                        <a:t>3.83</a:t>
                      </a:r>
                      <a:endParaRPr lang="en-US" sz="1800" dirty="0"/>
                    </a:p>
                  </a:txBody>
                  <a:tcPr/>
                </a:tc>
                <a:tc>
                  <a:txBody>
                    <a:bodyPr/>
                    <a:lstStyle/>
                    <a:p>
                      <a:r>
                        <a:rPr lang="en-US" sz="1800" dirty="0" smtClean="0"/>
                        <a:t>4.33</a:t>
                      </a:r>
                      <a:endParaRPr lang="en-US" sz="1800" dirty="0"/>
                    </a:p>
                  </a:txBody>
                  <a:tcPr/>
                </a:tc>
                <a:tc>
                  <a:txBody>
                    <a:bodyPr/>
                    <a:lstStyle/>
                    <a:p>
                      <a:r>
                        <a:rPr lang="en-US" sz="1800" dirty="0" smtClean="0"/>
                        <a:t>21</a:t>
                      </a:r>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 to post test score comparison</a:t>
            </a:r>
            <a:endParaRPr lang="en-US" dirty="0"/>
          </a:p>
        </p:txBody>
      </p:sp>
      <p:graphicFrame>
        <p:nvGraphicFramePr>
          <p:cNvPr id="5" name="Content Placeholder 4"/>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7" name="TextBox 6"/>
          <p:cNvSpPr txBox="1"/>
          <p:nvPr/>
        </p:nvSpPr>
        <p:spPr>
          <a:xfrm>
            <a:off x="8763000" y="6488668"/>
            <a:ext cx="381000" cy="369332"/>
          </a:xfrm>
          <a:prstGeom prst="rect">
            <a:avLst/>
          </a:prstGeom>
          <a:noFill/>
        </p:spPr>
        <p:txBody>
          <a:bodyPr wrap="square" rtlCol="0">
            <a:spAutoFit/>
          </a:bodyPr>
          <a:lstStyle/>
          <a:p>
            <a:pPr algn="r"/>
            <a:r>
              <a:rPr lang="en-US" dirty="0" smtClean="0"/>
              <a:t>15</a:t>
            </a:r>
            <a:endParaRPr lang="en-US" dirty="0"/>
          </a:p>
        </p:txBody>
      </p:sp>
      <p:pic>
        <p:nvPicPr>
          <p:cNvPr id="8" name="Picture 7" descr="logo darker.png"/>
          <p:cNvPicPr>
            <a:picLocks noChangeAspect="1"/>
          </p:cNvPicPr>
          <p:nvPr/>
        </p:nvPicPr>
        <p:blipFill>
          <a:blip r:embed="rId4"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rmAutofit/>
          </a:bodyPr>
          <a:lstStyle/>
          <a:p>
            <a:r>
              <a:rPr lang="en-US" dirty="0" smtClean="0"/>
              <a:t>High School post survey response</a:t>
            </a:r>
            <a:endParaRPr lang="en-US" dirty="0"/>
          </a:p>
        </p:txBody>
      </p:sp>
      <p:sp>
        <p:nvSpPr>
          <p:cNvPr id="5" name="TextBox 4"/>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6" name="TextBox 5"/>
          <p:cNvSpPr txBox="1"/>
          <p:nvPr/>
        </p:nvSpPr>
        <p:spPr>
          <a:xfrm>
            <a:off x="8763000" y="6488668"/>
            <a:ext cx="381000" cy="369332"/>
          </a:xfrm>
          <a:prstGeom prst="rect">
            <a:avLst/>
          </a:prstGeom>
          <a:noFill/>
        </p:spPr>
        <p:txBody>
          <a:bodyPr wrap="square" rtlCol="0">
            <a:spAutoFit/>
          </a:bodyPr>
          <a:lstStyle/>
          <a:p>
            <a:pPr algn="r"/>
            <a:r>
              <a:rPr lang="en-US" dirty="0" smtClean="0"/>
              <a:t>16</a:t>
            </a:r>
            <a:endParaRPr lang="en-US" dirty="0"/>
          </a:p>
        </p:txBody>
      </p:sp>
      <p:pic>
        <p:nvPicPr>
          <p:cNvPr id="7" name="Picture 6" descr="logo darker.png"/>
          <p:cNvPicPr>
            <a:picLocks noChangeAspect="1"/>
          </p:cNvPicPr>
          <p:nvPr/>
        </p:nvPicPr>
        <p:blipFill>
          <a:blip r:embed="rId8"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Custom Puzzles</a:t>
            </a:r>
            <a:endParaRPr lang="en-US" dirty="0"/>
          </a:p>
        </p:txBody>
      </p:sp>
      <p:pic>
        <p:nvPicPr>
          <p:cNvPr id="10" name="Content Placeholder 9" descr="UNCC_Crown.png"/>
          <p:cNvPicPr>
            <a:picLocks noGrp="1" noChangeAspect="1"/>
          </p:cNvPicPr>
          <p:nvPr>
            <p:ph sz="half" idx="1"/>
          </p:nvPr>
        </p:nvPicPr>
        <p:blipFill>
          <a:blip r:embed="rId3" cstate="print"/>
          <a:stretch>
            <a:fillRect/>
          </a:stretch>
        </p:blipFill>
        <p:spPr>
          <a:xfrm>
            <a:off x="838200" y="1295400"/>
            <a:ext cx="3065353" cy="2590800"/>
          </a:xfrm>
        </p:spPr>
      </p:pic>
      <p:pic>
        <p:nvPicPr>
          <p:cNvPr id="12" name="Content Placeholder 11" descr="Triangles.png"/>
          <p:cNvPicPr>
            <a:picLocks noGrp="1" noChangeAspect="1"/>
          </p:cNvPicPr>
          <p:nvPr>
            <p:ph sz="half" idx="2"/>
          </p:nvPr>
        </p:nvPicPr>
        <p:blipFill>
          <a:blip r:embed="rId4" cstate="print"/>
          <a:stretch>
            <a:fillRect/>
          </a:stretch>
        </p:blipFill>
        <p:spPr>
          <a:xfrm>
            <a:off x="5029200" y="1295400"/>
            <a:ext cx="3065353" cy="2590800"/>
          </a:xfrm>
        </p:spPr>
      </p:pic>
      <p:pic>
        <p:nvPicPr>
          <p:cNvPr id="5" name="Content Placeholder 4" descr="Mario.png"/>
          <p:cNvPicPr>
            <a:picLocks noChangeAspect="1"/>
          </p:cNvPicPr>
          <p:nvPr/>
        </p:nvPicPr>
        <p:blipFill>
          <a:blip r:embed="rId5" cstate="print"/>
          <a:stretch>
            <a:fillRect/>
          </a:stretch>
        </p:blipFill>
        <p:spPr>
          <a:xfrm>
            <a:off x="838200" y="3962400"/>
            <a:ext cx="3086854" cy="2608973"/>
          </a:xfrm>
          <a:prstGeom prst="rect">
            <a:avLst/>
          </a:prstGeom>
        </p:spPr>
      </p:pic>
      <p:pic>
        <p:nvPicPr>
          <p:cNvPr id="6" name="Content Placeholder 5" descr="Galaga.png"/>
          <p:cNvPicPr>
            <a:picLocks noChangeAspect="1"/>
          </p:cNvPicPr>
          <p:nvPr/>
        </p:nvPicPr>
        <p:blipFill>
          <a:blip r:embed="rId6" cstate="print"/>
          <a:stretch>
            <a:fillRect/>
          </a:stretch>
        </p:blipFill>
        <p:spPr>
          <a:xfrm>
            <a:off x="5029200" y="3962400"/>
            <a:ext cx="3086854" cy="2608973"/>
          </a:xfrm>
          <a:prstGeom prst="rect">
            <a:avLst/>
          </a:prstGeom>
        </p:spPr>
      </p:pic>
      <p:sp>
        <p:nvSpPr>
          <p:cNvPr id="8" name="TextBox 7"/>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9" name="TextBox 8"/>
          <p:cNvSpPr txBox="1"/>
          <p:nvPr/>
        </p:nvSpPr>
        <p:spPr>
          <a:xfrm>
            <a:off x="8763000" y="6488668"/>
            <a:ext cx="381000" cy="369332"/>
          </a:xfrm>
          <a:prstGeom prst="rect">
            <a:avLst/>
          </a:prstGeom>
          <a:noFill/>
        </p:spPr>
        <p:txBody>
          <a:bodyPr wrap="square" rtlCol="0">
            <a:spAutoFit/>
          </a:bodyPr>
          <a:lstStyle/>
          <a:p>
            <a:pPr algn="r"/>
            <a:r>
              <a:rPr lang="en-US" dirty="0" smtClean="0"/>
              <a:t>17</a:t>
            </a:r>
            <a:endParaRPr lang="en-US" dirty="0"/>
          </a:p>
        </p:txBody>
      </p:sp>
      <p:pic>
        <p:nvPicPr>
          <p:cNvPr id="11" name="Picture 10" descr="logo darker.png"/>
          <p:cNvPicPr>
            <a:picLocks noChangeAspect="1"/>
          </p:cNvPicPr>
          <p:nvPr/>
        </p:nvPicPr>
        <p:blipFill>
          <a:blip r:embed="rId7"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Custom Puzzles</a:t>
            </a:r>
            <a:endParaRPr lang="en-US" dirty="0"/>
          </a:p>
        </p:txBody>
      </p:sp>
      <p:pic>
        <p:nvPicPr>
          <p:cNvPr id="10" name="Content Placeholder 9" descr="UNCC_Crown.png"/>
          <p:cNvPicPr>
            <a:picLocks noGrp="1" noChangeAspect="1"/>
          </p:cNvPicPr>
          <p:nvPr>
            <p:ph sz="half" idx="1"/>
          </p:nvPr>
        </p:nvPicPr>
        <p:blipFill>
          <a:blip r:embed="rId3" cstate="print"/>
          <a:stretch>
            <a:fillRect/>
          </a:stretch>
        </p:blipFill>
        <p:spPr>
          <a:xfrm>
            <a:off x="838200" y="1295400"/>
            <a:ext cx="3065352" cy="2590800"/>
          </a:xfrm>
        </p:spPr>
      </p:pic>
      <p:pic>
        <p:nvPicPr>
          <p:cNvPr id="12" name="Content Placeholder 11" descr="Triangles.png"/>
          <p:cNvPicPr>
            <a:picLocks noGrp="1" noChangeAspect="1"/>
          </p:cNvPicPr>
          <p:nvPr>
            <p:ph sz="half" idx="2"/>
          </p:nvPr>
        </p:nvPicPr>
        <p:blipFill>
          <a:blip r:embed="rId4" cstate="print"/>
          <a:stretch>
            <a:fillRect/>
          </a:stretch>
        </p:blipFill>
        <p:spPr>
          <a:xfrm>
            <a:off x="5029200" y="1295400"/>
            <a:ext cx="3065352" cy="2590800"/>
          </a:xfrm>
        </p:spPr>
      </p:pic>
      <p:pic>
        <p:nvPicPr>
          <p:cNvPr id="5" name="Content Placeholder 4" descr="Mario.png"/>
          <p:cNvPicPr>
            <a:picLocks noChangeAspect="1"/>
          </p:cNvPicPr>
          <p:nvPr/>
        </p:nvPicPr>
        <p:blipFill>
          <a:blip r:embed="rId5" cstate="print"/>
          <a:stretch>
            <a:fillRect/>
          </a:stretch>
        </p:blipFill>
        <p:spPr>
          <a:xfrm>
            <a:off x="838200" y="3962400"/>
            <a:ext cx="3086855" cy="2608973"/>
          </a:xfrm>
          <a:prstGeom prst="rect">
            <a:avLst/>
          </a:prstGeom>
        </p:spPr>
      </p:pic>
      <p:pic>
        <p:nvPicPr>
          <p:cNvPr id="6" name="Content Placeholder 5" descr="Galaga.png"/>
          <p:cNvPicPr>
            <a:picLocks noChangeAspect="1"/>
          </p:cNvPicPr>
          <p:nvPr/>
        </p:nvPicPr>
        <p:blipFill>
          <a:blip r:embed="rId6" cstate="print"/>
          <a:stretch>
            <a:fillRect/>
          </a:stretch>
        </p:blipFill>
        <p:spPr>
          <a:xfrm>
            <a:off x="5029200" y="3962400"/>
            <a:ext cx="3086855" cy="2608973"/>
          </a:xfrm>
          <a:prstGeom prst="rect">
            <a:avLst/>
          </a:prstGeom>
        </p:spPr>
      </p:pic>
      <p:sp>
        <p:nvSpPr>
          <p:cNvPr id="8" name="TextBox 7"/>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9" name="TextBox 8"/>
          <p:cNvSpPr txBox="1"/>
          <p:nvPr/>
        </p:nvSpPr>
        <p:spPr>
          <a:xfrm>
            <a:off x="8763000" y="6488668"/>
            <a:ext cx="381000" cy="369332"/>
          </a:xfrm>
          <a:prstGeom prst="rect">
            <a:avLst/>
          </a:prstGeom>
          <a:noFill/>
        </p:spPr>
        <p:txBody>
          <a:bodyPr wrap="square" rtlCol="0">
            <a:spAutoFit/>
          </a:bodyPr>
          <a:lstStyle/>
          <a:p>
            <a:pPr algn="r"/>
            <a:r>
              <a:rPr lang="en-US" dirty="0" smtClean="0"/>
              <a:t>18</a:t>
            </a:r>
            <a:endParaRPr lang="en-US" dirty="0"/>
          </a:p>
        </p:txBody>
      </p:sp>
      <p:pic>
        <p:nvPicPr>
          <p:cNvPr id="11" name="Picture 10" descr="logo darker.png"/>
          <p:cNvPicPr>
            <a:picLocks noChangeAspect="1"/>
          </p:cNvPicPr>
          <p:nvPr/>
        </p:nvPicPr>
        <p:blipFill>
          <a:blip r:embed="rId7"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Mid Survey 57% preferred </a:t>
            </a:r>
            <a:r>
              <a:rPr lang="en-US" dirty="0" err="1" smtClean="0"/>
              <a:t>BeadLoom</a:t>
            </a:r>
            <a:r>
              <a:rPr lang="en-US" dirty="0" smtClean="0"/>
              <a:t> Game</a:t>
            </a:r>
          </a:p>
          <a:p>
            <a:r>
              <a:rPr lang="en-US" dirty="0" smtClean="0"/>
              <a:t>Post Survey showed a 75% increase in the number of students that preferred </a:t>
            </a:r>
            <a:r>
              <a:rPr lang="en-US" dirty="0" err="1" smtClean="0"/>
              <a:t>BeadLoom</a:t>
            </a:r>
            <a:r>
              <a:rPr lang="en-US" dirty="0" smtClean="0"/>
              <a:t> Game</a:t>
            </a:r>
          </a:p>
          <a:p>
            <a:r>
              <a:rPr lang="en-US" dirty="0" smtClean="0"/>
              <a:t>62% stated custom puzzle creation and solving was their favorite feature</a:t>
            </a:r>
          </a:p>
          <a:p>
            <a:endParaRPr lang="en-US" dirty="0"/>
          </a:p>
        </p:txBody>
      </p:sp>
      <p:sp>
        <p:nvSpPr>
          <p:cNvPr id="5" name="Title 4"/>
          <p:cNvSpPr>
            <a:spLocks noGrp="1"/>
          </p:cNvSpPr>
          <p:nvPr>
            <p:ph type="title"/>
          </p:nvPr>
        </p:nvSpPr>
        <p:spPr/>
        <p:txBody>
          <a:bodyPr/>
          <a:lstStyle/>
          <a:p>
            <a:r>
              <a:rPr lang="en-US" dirty="0" smtClean="0"/>
              <a:t>Custom Puzzles</a:t>
            </a:r>
            <a:endParaRPr lang="en-US" dirty="0"/>
          </a:p>
        </p:txBody>
      </p:sp>
      <p:sp>
        <p:nvSpPr>
          <p:cNvPr id="7" name="TextBox 6"/>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8" name="TextBox 7"/>
          <p:cNvSpPr txBox="1"/>
          <p:nvPr/>
        </p:nvSpPr>
        <p:spPr>
          <a:xfrm>
            <a:off x="8763000" y="6488668"/>
            <a:ext cx="381000" cy="369332"/>
          </a:xfrm>
          <a:prstGeom prst="rect">
            <a:avLst/>
          </a:prstGeom>
          <a:noFill/>
        </p:spPr>
        <p:txBody>
          <a:bodyPr wrap="square" rtlCol="0">
            <a:spAutoFit/>
          </a:bodyPr>
          <a:lstStyle/>
          <a:p>
            <a:pPr algn="r"/>
            <a:r>
              <a:rPr lang="en-US" dirty="0" smtClean="0"/>
              <a:t>19</a:t>
            </a:r>
            <a:endParaRPr lang="en-US" dirty="0"/>
          </a:p>
        </p:txBody>
      </p:sp>
      <p:pic>
        <p:nvPicPr>
          <p:cNvPr id="9" name="Picture 8" descr="logo darker.png"/>
          <p:cNvPicPr>
            <a:picLocks noChangeAspect="1"/>
          </p:cNvPicPr>
          <p:nvPr/>
        </p:nvPicPr>
        <p:blipFill>
          <a:blip r:embed="rId3"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Motivation</a:t>
            </a:r>
            <a:endParaRPr lang="en-US" dirty="0"/>
          </a:p>
        </p:txBody>
      </p:sp>
      <p:graphicFrame>
        <p:nvGraphicFramePr>
          <p:cNvPr id="7" name="Content Placeholder 6"/>
          <p:cNvGraphicFramePr>
            <a:graphicFrameLocks noGrp="1"/>
          </p:cNvGraphicFramePr>
          <p:nvPr>
            <p:ph sz="half" idx="1"/>
          </p:nvPr>
        </p:nvGraphicFramePr>
        <p:xfrm>
          <a:off x="457200" y="1524000"/>
          <a:ext cx="4059936"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Content Placeholder 7" descr="VirtualBeadLoom.png"/>
          <p:cNvPicPr>
            <a:picLocks noGrp="1" noChangeAspect="1"/>
          </p:cNvPicPr>
          <p:nvPr>
            <p:ph sz="half" idx="2"/>
          </p:nvPr>
        </p:nvPicPr>
        <p:blipFill>
          <a:blip r:embed="rId8" cstate="print"/>
          <a:stretch>
            <a:fillRect/>
          </a:stretch>
        </p:blipFill>
        <p:spPr>
          <a:xfrm>
            <a:off x="4648200" y="2287785"/>
            <a:ext cx="4059238" cy="3044429"/>
          </a:xfrm>
        </p:spPr>
      </p:pic>
      <p:sp>
        <p:nvSpPr>
          <p:cNvPr id="5" name="TextBox 4"/>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6" name="TextBox 5"/>
          <p:cNvSpPr txBox="1"/>
          <p:nvPr/>
        </p:nvSpPr>
        <p:spPr>
          <a:xfrm>
            <a:off x="8763000" y="6488668"/>
            <a:ext cx="381000" cy="369332"/>
          </a:xfrm>
          <a:prstGeom prst="rect">
            <a:avLst/>
          </a:prstGeom>
          <a:noFill/>
        </p:spPr>
        <p:txBody>
          <a:bodyPr wrap="square" rtlCol="0">
            <a:spAutoFit/>
          </a:bodyPr>
          <a:lstStyle/>
          <a:p>
            <a:pPr algn="r"/>
            <a:r>
              <a:rPr lang="en-US" dirty="0" smtClean="0"/>
              <a:t>2</a:t>
            </a:r>
            <a:endParaRPr lang="en-US" dirty="0"/>
          </a:p>
        </p:txBody>
      </p:sp>
      <p:pic>
        <p:nvPicPr>
          <p:cNvPr id="10" name="Picture 9" descr="logo darker.png"/>
          <p:cNvPicPr>
            <a:picLocks noChangeAspect="1"/>
          </p:cNvPicPr>
          <p:nvPr/>
        </p:nvPicPr>
        <p:blipFill>
          <a:blip r:embed="rId9"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p:txBody>
          <a:bodyPr/>
          <a:lstStyle/>
          <a:p>
            <a:r>
              <a:rPr lang="en-US" dirty="0" smtClean="0"/>
              <a:t>Future work</a:t>
            </a:r>
            <a:endParaRPr lang="en-US" dirty="0"/>
          </a:p>
        </p:txBody>
      </p:sp>
      <p:sp>
        <p:nvSpPr>
          <p:cNvPr id="5" name="TextBox 4"/>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6" name="TextBox 5"/>
          <p:cNvSpPr txBox="1"/>
          <p:nvPr/>
        </p:nvSpPr>
        <p:spPr>
          <a:xfrm>
            <a:off x="8229600" y="6488668"/>
            <a:ext cx="914400" cy="369332"/>
          </a:xfrm>
          <a:prstGeom prst="rect">
            <a:avLst/>
          </a:prstGeom>
          <a:noFill/>
        </p:spPr>
        <p:txBody>
          <a:bodyPr wrap="square" rtlCol="0">
            <a:spAutoFit/>
          </a:bodyPr>
          <a:lstStyle/>
          <a:p>
            <a:pPr algn="r"/>
            <a:r>
              <a:rPr lang="en-US" dirty="0" smtClean="0"/>
              <a:t>20</a:t>
            </a:r>
            <a:endParaRPr lang="en-US" dirty="0"/>
          </a:p>
        </p:txBody>
      </p:sp>
      <p:pic>
        <p:nvPicPr>
          <p:cNvPr id="8" name="Picture 7" descr="logo darker.png"/>
          <p:cNvPicPr>
            <a:picLocks noChangeAspect="1"/>
          </p:cNvPicPr>
          <p:nvPr/>
        </p:nvPicPr>
        <p:blipFill>
          <a:blip r:embed="rId8"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95400" y="1524000"/>
          <a:ext cx="441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Take Away</a:t>
            </a:r>
            <a:endParaRPr lang="en-US" dirty="0"/>
          </a:p>
        </p:txBody>
      </p:sp>
      <p:sp>
        <p:nvSpPr>
          <p:cNvPr id="5" name="TextBox 4"/>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6" name="TextBox 5"/>
          <p:cNvSpPr txBox="1"/>
          <p:nvPr/>
        </p:nvSpPr>
        <p:spPr>
          <a:xfrm>
            <a:off x="8534400" y="6488668"/>
            <a:ext cx="609600" cy="369332"/>
          </a:xfrm>
          <a:prstGeom prst="rect">
            <a:avLst/>
          </a:prstGeom>
          <a:noFill/>
        </p:spPr>
        <p:txBody>
          <a:bodyPr wrap="square" rtlCol="0">
            <a:spAutoFit/>
          </a:bodyPr>
          <a:lstStyle/>
          <a:p>
            <a:pPr algn="r"/>
            <a:r>
              <a:rPr lang="en-US" dirty="0" smtClean="0"/>
              <a:t>21</a:t>
            </a:r>
            <a:endParaRPr lang="en-US" dirty="0"/>
          </a:p>
        </p:txBody>
      </p:sp>
      <p:pic>
        <p:nvPicPr>
          <p:cNvPr id="7" name="Picture 6" descr="logo darker.png"/>
          <p:cNvPicPr>
            <a:picLocks noChangeAspect="1"/>
          </p:cNvPicPr>
          <p:nvPr/>
        </p:nvPicPr>
        <p:blipFill>
          <a:blip r:embed="rId8"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en-US" dirty="0"/>
          </a:p>
        </p:txBody>
      </p:sp>
      <p:sp>
        <p:nvSpPr>
          <p:cNvPr id="4" name="TextBox 3"/>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5" name="TextBox 4"/>
          <p:cNvSpPr txBox="1"/>
          <p:nvPr/>
        </p:nvSpPr>
        <p:spPr>
          <a:xfrm>
            <a:off x="8610600" y="6488668"/>
            <a:ext cx="533400" cy="369332"/>
          </a:xfrm>
          <a:prstGeom prst="rect">
            <a:avLst/>
          </a:prstGeom>
          <a:noFill/>
        </p:spPr>
        <p:txBody>
          <a:bodyPr wrap="square" rtlCol="0">
            <a:spAutoFit/>
          </a:bodyPr>
          <a:lstStyle/>
          <a:p>
            <a:pPr algn="r"/>
            <a:r>
              <a:rPr lang="en-US" dirty="0" smtClean="0"/>
              <a:t>22</a:t>
            </a:r>
            <a:endParaRPr lang="en-US" dirty="0"/>
          </a:p>
        </p:txBody>
      </p:sp>
      <p:pic>
        <p:nvPicPr>
          <p:cNvPr id="6" name="Picture 5" descr="logo darker.png"/>
          <p:cNvPicPr>
            <a:picLocks noChangeAspect="1"/>
          </p:cNvPicPr>
          <p:nvPr/>
        </p:nvPicPr>
        <p:blipFill>
          <a:blip r:embed="rId7"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Virtual Bead Loom</a:t>
            </a:r>
            <a:endParaRPr lang="en-US" dirty="0"/>
          </a:p>
        </p:txBody>
      </p:sp>
      <p:graphicFrame>
        <p:nvGraphicFramePr>
          <p:cNvPr id="19" name="Content Placeholder 18"/>
          <p:cNvGraphicFramePr>
            <a:graphicFrameLocks noGrp="1"/>
          </p:cNvGraphicFramePr>
          <p:nvPr>
            <p:ph sz="half" idx="1"/>
          </p:nvPr>
        </p:nvGraphicFramePr>
        <p:xfrm>
          <a:off x="457200" y="1447800"/>
          <a:ext cx="4059936"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0" name="Content Placeholder 19"/>
          <p:cNvGraphicFramePr>
            <a:graphicFrameLocks noGrp="1"/>
          </p:cNvGraphicFramePr>
          <p:nvPr>
            <p:ph sz="half" idx="2"/>
          </p:nvPr>
        </p:nvGraphicFramePr>
        <p:xfrm>
          <a:off x="4648200" y="1676400"/>
          <a:ext cx="4059936" cy="3124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TextBox 8"/>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10" name="TextBox 9"/>
          <p:cNvSpPr txBox="1"/>
          <p:nvPr/>
        </p:nvSpPr>
        <p:spPr>
          <a:xfrm>
            <a:off x="8763000" y="6488668"/>
            <a:ext cx="381000" cy="369332"/>
          </a:xfrm>
          <a:prstGeom prst="rect">
            <a:avLst/>
          </a:prstGeom>
          <a:noFill/>
        </p:spPr>
        <p:txBody>
          <a:bodyPr wrap="square" rtlCol="0">
            <a:spAutoFit/>
          </a:bodyPr>
          <a:lstStyle/>
          <a:p>
            <a:pPr algn="r"/>
            <a:r>
              <a:rPr lang="en-US" dirty="0" smtClean="0"/>
              <a:t>3</a:t>
            </a:r>
            <a:endParaRPr lang="en-US" dirty="0"/>
          </a:p>
        </p:txBody>
      </p:sp>
      <p:pic>
        <p:nvPicPr>
          <p:cNvPr id="11" name="Picture 10" descr="logo darker.png"/>
          <p:cNvPicPr>
            <a:picLocks noChangeAspect="1"/>
          </p:cNvPicPr>
          <p:nvPr/>
        </p:nvPicPr>
        <p:blipFill>
          <a:blip r:embed="rId13"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3 Step Process</a:t>
            </a:r>
            <a:endParaRPr lang="en-US" dirty="0"/>
          </a:p>
        </p:txBody>
      </p:sp>
      <p:sp>
        <p:nvSpPr>
          <p:cNvPr id="5" name="TextBox 4"/>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6" name="TextBox 5"/>
          <p:cNvSpPr txBox="1"/>
          <p:nvPr/>
        </p:nvSpPr>
        <p:spPr>
          <a:xfrm>
            <a:off x="8763000" y="6488668"/>
            <a:ext cx="381000" cy="369332"/>
          </a:xfrm>
          <a:prstGeom prst="rect">
            <a:avLst/>
          </a:prstGeom>
          <a:noFill/>
        </p:spPr>
        <p:txBody>
          <a:bodyPr wrap="square" rtlCol="0">
            <a:spAutoFit/>
          </a:bodyPr>
          <a:lstStyle/>
          <a:p>
            <a:pPr algn="r"/>
            <a:r>
              <a:rPr lang="en-US" dirty="0" smtClean="0"/>
              <a:t>4</a:t>
            </a:r>
            <a:endParaRPr lang="en-US" dirty="0"/>
          </a:p>
        </p:txBody>
      </p:sp>
      <p:pic>
        <p:nvPicPr>
          <p:cNvPr id="7" name="Picture 6" descr="logo darker.png"/>
          <p:cNvPicPr>
            <a:picLocks noChangeAspect="1"/>
          </p:cNvPicPr>
          <p:nvPr/>
        </p:nvPicPr>
        <p:blipFill>
          <a:blip r:embed="rId8"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Implementation</a:t>
            </a:r>
            <a:endParaRPr lang="en-US" dirty="0"/>
          </a:p>
        </p:txBody>
      </p:sp>
      <p:sp>
        <p:nvSpPr>
          <p:cNvPr id="5" name="TextBox 4"/>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6" name="TextBox 5"/>
          <p:cNvSpPr txBox="1"/>
          <p:nvPr/>
        </p:nvSpPr>
        <p:spPr>
          <a:xfrm>
            <a:off x="8763000" y="6488668"/>
            <a:ext cx="381000" cy="369332"/>
          </a:xfrm>
          <a:prstGeom prst="rect">
            <a:avLst/>
          </a:prstGeom>
          <a:noFill/>
        </p:spPr>
        <p:txBody>
          <a:bodyPr wrap="square" rtlCol="0">
            <a:spAutoFit/>
          </a:bodyPr>
          <a:lstStyle/>
          <a:p>
            <a:pPr algn="r"/>
            <a:r>
              <a:rPr lang="en-US" dirty="0" smtClean="0"/>
              <a:t>5</a:t>
            </a:r>
            <a:endParaRPr lang="en-US" dirty="0"/>
          </a:p>
        </p:txBody>
      </p:sp>
      <p:pic>
        <p:nvPicPr>
          <p:cNvPr id="7" name="Picture 6" descr="logo darker.png"/>
          <p:cNvPicPr>
            <a:picLocks noChangeAspect="1"/>
          </p:cNvPicPr>
          <p:nvPr/>
        </p:nvPicPr>
        <p:blipFill>
          <a:blip r:embed="rId8"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457200" y="1399593"/>
          <a:ext cx="4040188" cy="6578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p:cNvSpPr>
            <a:spLocks noGrp="1"/>
          </p:cNvSpPr>
          <p:nvPr>
            <p:ph sz="half" idx="2"/>
          </p:nvPr>
        </p:nvSpPr>
        <p:spPr>
          <a:xfrm>
            <a:off x="457200" y="2201896"/>
            <a:ext cx="4038600" cy="4198904"/>
          </a:xfrm>
        </p:spPr>
        <p:txBody>
          <a:bodyPr/>
          <a:lstStyle/>
          <a:p>
            <a:r>
              <a:rPr lang="en-US" dirty="0" smtClean="0"/>
              <a:t>Displayable Grid</a:t>
            </a:r>
          </a:p>
          <a:p>
            <a:r>
              <a:rPr lang="en-US" dirty="0" smtClean="0"/>
              <a:t>Bead Functions</a:t>
            </a:r>
          </a:p>
          <a:p>
            <a:r>
              <a:rPr lang="en-US" dirty="0" smtClean="0"/>
              <a:t>Undo</a:t>
            </a:r>
          </a:p>
          <a:p>
            <a:endParaRPr lang="en-US" dirty="0" smtClean="0"/>
          </a:p>
          <a:p>
            <a:endParaRPr lang="en-US" dirty="0"/>
          </a:p>
        </p:txBody>
      </p:sp>
      <p:sp>
        <p:nvSpPr>
          <p:cNvPr id="7" name="Content Placeholder 6"/>
          <p:cNvSpPr>
            <a:spLocks noGrp="1"/>
          </p:cNvSpPr>
          <p:nvPr>
            <p:ph sz="quarter" idx="4"/>
          </p:nvPr>
        </p:nvSpPr>
        <p:spPr>
          <a:xfrm>
            <a:off x="4649788" y="2201896"/>
            <a:ext cx="4038600" cy="4198904"/>
          </a:xfrm>
        </p:spPr>
        <p:txBody>
          <a:bodyPr>
            <a:normAutofit fontScale="77500" lnSpcReduction="20000"/>
          </a:bodyPr>
          <a:lstStyle/>
          <a:p>
            <a:r>
              <a:rPr lang="en-US" dirty="0" smtClean="0"/>
              <a:t>Resolution Independent</a:t>
            </a:r>
          </a:p>
          <a:p>
            <a:r>
              <a:rPr lang="en-US" dirty="0" smtClean="0"/>
              <a:t>Scalable Bead Size</a:t>
            </a:r>
          </a:p>
          <a:p>
            <a:r>
              <a:rPr lang="en-US" dirty="0" smtClean="0"/>
              <a:t>Puzzle Thumbnails</a:t>
            </a:r>
          </a:p>
          <a:p>
            <a:r>
              <a:rPr lang="en-US" dirty="0" smtClean="0"/>
              <a:t>Custom Puzzles</a:t>
            </a:r>
          </a:p>
          <a:p>
            <a:r>
              <a:rPr lang="en-US" dirty="0" smtClean="0"/>
              <a:t>Menu System</a:t>
            </a:r>
          </a:p>
          <a:p>
            <a:r>
              <a:rPr lang="en-US" dirty="0" smtClean="0"/>
              <a:t>Game Mode</a:t>
            </a:r>
          </a:p>
          <a:p>
            <a:r>
              <a:rPr lang="en-US" dirty="0" smtClean="0"/>
              <a:t>XML Puzzles</a:t>
            </a:r>
          </a:p>
          <a:p>
            <a:r>
              <a:rPr lang="en-US" dirty="0" smtClean="0"/>
              <a:t>Bead Images Options</a:t>
            </a:r>
          </a:p>
          <a:p>
            <a:r>
              <a:rPr lang="en-US" dirty="0" smtClean="0"/>
              <a:t>Avatars</a:t>
            </a:r>
          </a:p>
          <a:p>
            <a:r>
              <a:rPr lang="en-US" dirty="0" smtClean="0"/>
              <a:t>Ghost Bead Previews</a:t>
            </a:r>
          </a:p>
          <a:p>
            <a:r>
              <a:rPr lang="en-US" dirty="0" smtClean="0"/>
              <a:t>Server Side Login</a:t>
            </a:r>
          </a:p>
          <a:p>
            <a:r>
              <a:rPr lang="en-US" dirty="0" smtClean="0"/>
              <a:t>Server Side Scores</a:t>
            </a:r>
          </a:p>
          <a:p>
            <a:r>
              <a:rPr lang="en-US" dirty="0" smtClean="0"/>
              <a:t>Achievements</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Implemented Features</a:t>
            </a:r>
            <a:endParaRPr lang="en-US" dirty="0"/>
          </a:p>
        </p:txBody>
      </p:sp>
      <p:graphicFrame>
        <p:nvGraphicFramePr>
          <p:cNvPr id="9" name="Diagram 8"/>
          <p:cNvGraphicFramePr/>
          <p:nvPr/>
        </p:nvGraphicFramePr>
        <p:xfrm>
          <a:off x="4648200" y="1399593"/>
          <a:ext cx="4040188" cy="65780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11" name="TextBox 10"/>
          <p:cNvSpPr txBox="1"/>
          <p:nvPr/>
        </p:nvSpPr>
        <p:spPr>
          <a:xfrm>
            <a:off x="8763000" y="6488668"/>
            <a:ext cx="381000" cy="369332"/>
          </a:xfrm>
          <a:prstGeom prst="rect">
            <a:avLst/>
          </a:prstGeom>
          <a:noFill/>
        </p:spPr>
        <p:txBody>
          <a:bodyPr wrap="square" rtlCol="0">
            <a:spAutoFit/>
          </a:bodyPr>
          <a:lstStyle/>
          <a:p>
            <a:pPr algn="r"/>
            <a:r>
              <a:rPr lang="en-US" dirty="0" smtClean="0"/>
              <a:t>6</a:t>
            </a:r>
            <a:endParaRPr lang="en-US" dirty="0"/>
          </a:p>
        </p:txBody>
      </p:sp>
      <p:pic>
        <p:nvPicPr>
          <p:cNvPr id="12" name="Picture 11" descr="logo darker.png"/>
          <p:cNvPicPr>
            <a:picLocks noChangeAspect="1"/>
          </p:cNvPicPr>
          <p:nvPr/>
        </p:nvPicPr>
        <p:blipFill>
          <a:blip r:embed="rId13"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Hypotheses</a:t>
            </a:r>
            <a:endParaRPr lang="en-US" dirty="0"/>
          </a:p>
        </p:txBody>
      </p:sp>
      <p:sp>
        <p:nvSpPr>
          <p:cNvPr id="5" name="TextBox 4"/>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6" name="TextBox 5"/>
          <p:cNvSpPr txBox="1"/>
          <p:nvPr/>
        </p:nvSpPr>
        <p:spPr>
          <a:xfrm>
            <a:off x="8763000" y="6488668"/>
            <a:ext cx="381000" cy="369332"/>
          </a:xfrm>
          <a:prstGeom prst="rect">
            <a:avLst/>
          </a:prstGeom>
          <a:noFill/>
        </p:spPr>
        <p:txBody>
          <a:bodyPr wrap="square" rtlCol="0">
            <a:spAutoFit/>
          </a:bodyPr>
          <a:lstStyle/>
          <a:p>
            <a:pPr algn="r"/>
            <a:r>
              <a:rPr lang="en-US" dirty="0" smtClean="0"/>
              <a:t>7</a:t>
            </a:r>
            <a:endParaRPr lang="en-US" dirty="0"/>
          </a:p>
        </p:txBody>
      </p:sp>
      <p:pic>
        <p:nvPicPr>
          <p:cNvPr id="7" name="Picture 6" descr="logo darker.png"/>
          <p:cNvPicPr>
            <a:picLocks noChangeAspect="1"/>
          </p:cNvPicPr>
          <p:nvPr/>
        </p:nvPicPr>
        <p:blipFill>
          <a:blip r:embed="rId8"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Video</a:t>
            </a:r>
            <a:endParaRPr lang="en-US" dirty="0"/>
          </a:p>
        </p:txBody>
      </p:sp>
      <p:pic>
        <p:nvPicPr>
          <p:cNvPr id="5" name="BeadLoomDemo.mp4">
            <a:hlinkClick r:id="" action="ppaction://media"/>
          </p:cNvPr>
          <p:cNvPicPr>
            <a:picLocks noGrp="1" noRot="1" noChangeAspect="1"/>
          </p:cNvPicPr>
          <p:nvPr>
            <p:ph idx="1"/>
            <a:videoFile r:link="rId1"/>
          </p:nvPr>
        </p:nvPicPr>
        <p:blipFill>
          <a:blip r:embed="rId4" cstate="print"/>
          <a:stretch>
            <a:fillRect/>
          </a:stretch>
        </p:blipFill>
        <p:spPr>
          <a:xfrm>
            <a:off x="1524000" y="1524000"/>
            <a:ext cx="6400800" cy="4800600"/>
          </a:xfrm>
          <a:prstGeom prst="rect">
            <a:avLst/>
          </a:prstGeom>
        </p:spPr>
      </p:pic>
      <p:sp>
        <p:nvSpPr>
          <p:cNvPr id="4" name="TextBox 3"/>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6" name="TextBox 5"/>
          <p:cNvSpPr txBox="1"/>
          <p:nvPr/>
        </p:nvSpPr>
        <p:spPr>
          <a:xfrm>
            <a:off x="8763000" y="6488668"/>
            <a:ext cx="381000" cy="369332"/>
          </a:xfrm>
          <a:prstGeom prst="rect">
            <a:avLst/>
          </a:prstGeom>
          <a:noFill/>
        </p:spPr>
        <p:txBody>
          <a:bodyPr wrap="square" rtlCol="0">
            <a:spAutoFit/>
          </a:bodyPr>
          <a:lstStyle/>
          <a:p>
            <a:pPr algn="r"/>
            <a:r>
              <a:rPr lang="en-US" dirty="0" smtClean="0"/>
              <a:t>8</a:t>
            </a:r>
            <a:endParaRPr lang="en-US" dirty="0"/>
          </a:p>
        </p:txBody>
      </p:sp>
      <p:pic>
        <p:nvPicPr>
          <p:cNvPr id="7" name="Picture 6" descr="logo darker.png"/>
          <p:cNvPicPr>
            <a:picLocks noChangeAspect="1"/>
          </p:cNvPicPr>
          <p:nvPr/>
        </p:nvPicPr>
        <p:blipFill>
          <a:blip r:embed="rId5"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riforce.png"/>
          <p:cNvPicPr>
            <a:picLocks noGrp="1" noChangeAspect="1"/>
          </p:cNvPicPr>
          <p:nvPr>
            <p:ph idx="1"/>
          </p:nvPr>
        </p:nvPicPr>
        <p:blipFill>
          <a:blip r:embed="rId3" cstate="print"/>
          <a:stretch>
            <a:fillRect/>
          </a:stretch>
        </p:blipFill>
        <p:spPr>
          <a:xfrm>
            <a:off x="1905000" y="1524000"/>
            <a:ext cx="5867400" cy="4959057"/>
          </a:xfrm>
        </p:spPr>
      </p:pic>
      <p:sp>
        <p:nvSpPr>
          <p:cNvPr id="3" name="Title 2"/>
          <p:cNvSpPr>
            <a:spLocks noGrp="1"/>
          </p:cNvSpPr>
          <p:nvPr>
            <p:ph type="title"/>
          </p:nvPr>
        </p:nvSpPr>
        <p:spPr/>
        <p:txBody>
          <a:bodyPr/>
          <a:lstStyle/>
          <a:p>
            <a:r>
              <a:rPr lang="en-US" dirty="0" smtClean="0"/>
              <a:t>Can you solve this puzzle?</a:t>
            </a:r>
            <a:endParaRPr lang="en-US" dirty="0"/>
          </a:p>
        </p:txBody>
      </p:sp>
      <p:sp>
        <p:nvSpPr>
          <p:cNvPr id="4" name="TextBox 3"/>
          <p:cNvSpPr txBox="1"/>
          <p:nvPr/>
        </p:nvSpPr>
        <p:spPr>
          <a:xfrm>
            <a:off x="2819400" y="6488668"/>
            <a:ext cx="3581400" cy="369332"/>
          </a:xfrm>
          <a:prstGeom prst="rect">
            <a:avLst/>
          </a:prstGeom>
          <a:noFill/>
        </p:spPr>
        <p:txBody>
          <a:bodyPr wrap="square" rtlCol="0">
            <a:spAutoFit/>
          </a:bodyPr>
          <a:lstStyle/>
          <a:p>
            <a:pPr algn="ctr"/>
            <a:r>
              <a:rPr lang="en-US" dirty="0" smtClean="0"/>
              <a:t>Dustin Culler – </a:t>
            </a:r>
            <a:r>
              <a:rPr lang="en-US" dirty="0" err="1" smtClean="0"/>
              <a:t>BeadLoom</a:t>
            </a:r>
            <a:r>
              <a:rPr lang="en-US" dirty="0" smtClean="0"/>
              <a:t> Game</a:t>
            </a:r>
            <a:endParaRPr lang="en-US" dirty="0"/>
          </a:p>
        </p:txBody>
      </p:sp>
      <p:sp>
        <p:nvSpPr>
          <p:cNvPr id="5" name="TextBox 4"/>
          <p:cNvSpPr txBox="1"/>
          <p:nvPr/>
        </p:nvSpPr>
        <p:spPr>
          <a:xfrm>
            <a:off x="8763000" y="6488668"/>
            <a:ext cx="381000" cy="369332"/>
          </a:xfrm>
          <a:prstGeom prst="rect">
            <a:avLst/>
          </a:prstGeom>
          <a:noFill/>
        </p:spPr>
        <p:txBody>
          <a:bodyPr wrap="square" rtlCol="0">
            <a:spAutoFit/>
          </a:bodyPr>
          <a:lstStyle/>
          <a:p>
            <a:pPr algn="r"/>
            <a:r>
              <a:rPr lang="en-US" dirty="0" smtClean="0"/>
              <a:t>9</a:t>
            </a:r>
            <a:endParaRPr lang="en-US" dirty="0"/>
          </a:p>
        </p:txBody>
      </p:sp>
      <p:pic>
        <p:nvPicPr>
          <p:cNvPr id="6" name="Picture 5" descr="logo darker.png"/>
          <p:cNvPicPr>
            <a:picLocks noChangeAspect="1"/>
          </p:cNvPicPr>
          <p:nvPr/>
        </p:nvPicPr>
        <p:blipFill>
          <a:blip r:embed="rId4" cstate="print"/>
          <a:stretch>
            <a:fillRect/>
          </a:stretch>
        </p:blipFill>
        <p:spPr>
          <a:xfrm>
            <a:off x="1" y="6384962"/>
            <a:ext cx="1828800" cy="47303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1296</TotalTime>
  <Words>1515</Words>
  <Application>Microsoft Office PowerPoint</Application>
  <PresentationFormat>On-screen Show (4:3)</PresentationFormat>
  <Paragraphs>224</Paragraphs>
  <Slides>22</Slides>
  <Notes>21</Notes>
  <HiddenSlides>0</HiddenSlides>
  <MMClips>1</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Paper</vt:lpstr>
      <vt:lpstr>BeadLoom Game</vt:lpstr>
      <vt:lpstr>Motivation</vt:lpstr>
      <vt:lpstr>Virtual Bead Loom</vt:lpstr>
      <vt:lpstr>3 Step Process</vt:lpstr>
      <vt:lpstr>Implementation</vt:lpstr>
      <vt:lpstr>Implemented Features</vt:lpstr>
      <vt:lpstr>Hypotheses</vt:lpstr>
      <vt:lpstr>Video</vt:lpstr>
      <vt:lpstr>Can you solve this puzzle?</vt:lpstr>
      <vt:lpstr>Step 1</vt:lpstr>
      <vt:lpstr>Step 2</vt:lpstr>
      <vt:lpstr>Step 3</vt:lpstr>
      <vt:lpstr>Research Studies</vt:lpstr>
      <vt:lpstr>Studies</vt:lpstr>
      <vt:lpstr>Pre to post test score comparison</vt:lpstr>
      <vt:lpstr>High School post survey response</vt:lpstr>
      <vt:lpstr>Custom Puzzles</vt:lpstr>
      <vt:lpstr>Custom Puzzles</vt:lpstr>
      <vt:lpstr>Custom Puzzles</vt:lpstr>
      <vt:lpstr>Future work</vt:lpstr>
      <vt:lpstr>Take Away</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Presentation</dc:title>
  <dc:creator>Dustin</dc:creator>
  <cp:lastModifiedBy>Dustin</cp:lastModifiedBy>
  <cp:revision>124</cp:revision>
  <dcterms:created xsi:type="dcterms:W3CDTF">2010-07-26T14:33:24Z</dcterms:created>
  <dcterms:modified xsi:type="dcterms:W3CDTF">2010-07-29T01:08:42Z</dcterms:modified>
</cp:coreProperties>
</file>