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9" r:id="rId3"/>
    <p:sldId id="272" r:id="rId4"/>
    <p:sldId id="277" r:id="rId5"/>
    <p:sldId id="262" r:id="rId6"/>
    <p:sldId id="276" r:id="rId7"/>
    <p:sldId id="269" r:id="rId8"/>
    <p:sldId id="270" r:id="rId9"/>
    <p:sldId id="257" r:id="rId10"/>
    <p:sldId id="278" r:id="rId11"/>
    <p:sldId id="274" r:id="rId12"/>
    <p:sldId id="273" r:id="rId13"/>
    <p:sldId id="265" r:id="rId14"/>
    <p:sldId id="267" r:id="rId15"/>
    <p:sldId id="27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582" autoAdjust="0"/>
  </p:normalViewPr>
  <p:slideViewPr>
    <p:cSldViewPr>
      <p:cViewPr varScale="1">
        <p:scale>
          <a:sx n="70" d="100"/>
          <a:sy n="70" d="100"/>
        </p:scale>
        <p:origin x="-10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D6C2E-84D3-4241-BD4C-06FED8B1E486}" type="datetimeFigureOut">
              <a:rPr lang="en-US" smtClean="0"/>
              <a:pPr/>
              <a:t>7/30/2009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B8D3B-758E-46B6-BC71-781C2B9A0A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B8D3B-758E-46B6-BC71-781C2B9A0AD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Has to plug</a:t>
            </a:r>
            <a:r>
              <a:rPr lang="en-US" baseline="0" dirty="0" smtClean="0"/>
              <a:t> it in!</a:t>
            </a:r>
            <a:endParaRPr lang="en-US" dirty="0"/>
          </a:p>
        </p:txBody>
      </p:sp>
      <p:sp>
        <p:nvSpPr>
          <p:cNvPr id="4" name="Slide Number Placeholder 3"/>
          <p:cNvSpPr>
            <a:spLocks noGrp="1"/>
          </p:cNvSpPr>
          <p:nvPr>
            <p:ph type="sldNum" sz="quarter" idx="10"/>
          </p:nvPr>
        </p:nvSpPr>
        <p:spPr/>
        <p:txBody>
          <a:bodyPr/>
          <a:lstStyle/>
          <a:p>
            <a:fld id="{C82B8D3B-758E-46B6-BC71-781C2B9A0AD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Kept these in mind when</a:t>
            </a:r>
            <a:r>
              <a:rPr lang="en-US" baseline="0" dirty="0" smtClean="0"/>
              <a:t> developing our introspection strategies. Gained from talking with preservation experts. Environmental </a:t>
            </a:r>
            <a:endParaRPr lang="en-US" dirty="0"/>
          </a:p>
        </p:txBody>
      </p:sp>
      <p:sp>
        <p:nvSpPr>
          <p:cNvPr id="4" name="Slide Number Placeholder 3"/>
          <p:cNvSpPr>
            <a:spLocks noGrp="1"/>
          </p:cNvSpPr>
          <p:nvPr>
            <p:ph type="sldNum" sz="quarter" idx="10"/>
          </p:nvPr>
        </p:nvSpPr>
        <p:spPr/>
        <p:txBody>
          <a:bodyPr/>
          <a:lstStyle/>
          <a:p>
            <a:fld id="{C82B8D3B-758E-46B6-BC71-781C2B9A0AD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PAQ solves all of the</a:t>
            </a:r>
            <a:r>
              <a:rPr lang="en-US" baseline="0" dirty="0" smtClean="0"/>
              <a:t> issues listed before</a:t>
            </a:r>
            <a:endParaRPr lang="en-US" dirty="0"/>
          </a:p>
        </p:txBody>
      </p:sp>
      <p:sp>
        <p:nvSpPr>
          <p:cNvPr id="4" name="Slide Number Placeholder 3"/>
          <p:cNvSpPr>
            <a:spLocks noGrp="1"/>
          </p:cNvSpPr>
          <p:nvPr>
            <p:ph type="sldNum" sz="quarter" idx="10"/>
          </p:nvPr>
        </p:nvSpPr>
        <p:spPr/>
        <p:txBody>
          <a:bodyPr/>
          <a:lstStyle/>
          <a:p>
            <a:fld id="{C82B8D3B-758E-46B6-BC71-781C2B9A0AD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FLOODING. PAQ</a:t>
            </a:r>
            <a:r>
              <a:rPr lang="en-US" baseline="0" dirty="0" smtClean="0"/>
              <a:t> will adapt to conserve battery life. Uses introspection strategies to gain a clear picture of the network. Explain why we would want to adapt.</a:t>
            </a:r>
            <a:endParaRPr lang="en-US" dirty="0"/>
          </a:p>
        </p:txBody>
      </p:sp>
      <p:sp>
        <p:nvSpPr>
          <p:cNvPr id="4" name="Slide Number Placeholder 3"/>
          <p:cNvSpPr>
            <a:spLocks noGrp="1"/>
          </p:cNvSpPr>
          <p:nvPr>
            <p:ph type="sldNum" sz="quarter" idx="10"/>
          </p:nvPr>
        </p:nvSpPr>
        <p:spPr/>
        <p:txBody>
          <a:bodyPr/>
          <a:lstStyle/>
          <a:p>
            <a:fld id="{C82B8D3B-758E-46B6-BC71-781C2B9A0AD0}"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what an actuator is and how they could be used</a:t>
            </a:r>
            <a:endParaRPr lang="en-US" dirty="0"/>
          </a:p>
        </p:txBody>
      </p:sp>
      <p:sp>
        <p:nvSpPr>
          <p:cNvPr id="4" name="Slide Number Placeholder 3"/>
          <p:cNvSpPr>
            <a:spLocks noGrp="1"/>
          </p:cNvSpPr>
          <p:nvPr>
            <p:ph type="sldNum" sz="quarter" idx="10"/>
          </p:nvPr>
        </p:nvSpPr>
        <p:spPr/>
        <p:txBody>
          <a:bodyPr/>
          <a:lstStyle/>
          <a:p>
            <a:fld id="{C82B8D3B-758E-46B6-BC71-781C2B9A0AD0}"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of this, the programming time was quick and easy.</a:t>
            </a:r>
            <a:endParaRPr lang="en-US" dirty="0"/>
          </a:p>
        </p:txBody>
      </p:sp>
      <p:sp>
        <p:nvSpPr>
          <p:cNvPr id="4" name="Slide Number Placeholder 3"/>
          <p:cNvSpPr>
            <a:spLocks noGrp="1"/>
          </p:cNvSpPr>
          <p:nvPr>
            <p:ph type="sldNum" sz="quarter" idx="10"/>
          </p:nvPr>
        </p:nvSpPr>
        <p:spPr/>
        <p:txBody>
          <a:bodyPr/>
          <a:lstStyle/>
          <a:p>
            <a:fld id="{C82B8D3B-758E-46B6-BC71-781C2B9A0AD0}"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r>
              <a:rPr lang="en-US" baseline="0" dirty="0" smtClean="0"/>
              <a:t> Sensor ID; 2. Output Values; 3. Sensor Values and Color Keys</a:t>
            </a:r>
            <a:endParaRPr lang="en-US" dirty="0"/>
          </a:p>
        </p:txBody>
      </p:sp>
      <p:sp>
        <p:nvSpPr>
          <p:cNvPr id="4" name="Slide Number Placeholder 3"/>
          <p:cNvSpPr>
            <a:spLocks noGrp="1"/>
          </p:cNvSpPr>
          <p:nvPr>
            <p:ph type="sldNum" sz="quarter" idx="10"/>
          </p:nvPr>
        </p:nvSpPr>
        <p:spPr/>
        <p:txBody>
          <a:bodyPr/>
          <a:lstStyle/>
          <a:p>
            <a:fld id="{C82B8D3B-758E-46B6-BC71-781C2B9A0AD0}"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with our limited knowledge</a:t>
            </a:r>
            <a:endParaRPr lang="en-US" dirty="0"/>
          </a:p>
        </p:txBody>
      </p:sp>
      <p:sp>
        <p:nvSpPr>
          <p:cNvPr id="4" name="Slide Number Placeholder 3"/>
          <p:cNvSpPr>
            <a:spLocks noGrp="1"/>
          </p:cNvSpPr>
          <p:nvPr>
            <p:ph type="sldNum" sz="quarter" idx="10"/>
          </p:nvPr>
        </p:nvSpPr>
        <p:spPr/>
        <p:txBody>
          <a:bodyPr/>
          <a:lstStyle/>
          <a:p>
            <a:fld id="{C82B8D3B-758E-46B6-BC71-781C2B9A0AD0}"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1BC32B6-4F5F-498F-B321-24573DC06270}" type="datetime1">
              <a:rPr lang="en-US" smtClean="0"/>
              <a:pPr/>
              <a:t>7/30/2009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CB32450-EDB5-4761-89FF-691C2D1344E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C43078-3B1A-4B85-AA46-86F1F4E6347A}" type="datetime1">
              <a:rPr lang="en-US" smtClean="0"/>
              <a:pPr/>
              <a:t>7/30/2009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B32450-EDB5-4761-89FF-691C2D1344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BD1621-8191-454D-A862-1A76B19C8F00}" type="datetime1">
              <a:rPr lang="en-US" smtClean="0"/>
              <a:pPr/>
              <a:t>7/30/2009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B32450-EDB5-4761-89FF-691C2D1344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216E51-AC72-433E-AB90-E63632FD8464}" type="datetime1">
              <a:rPr lang="en-US" smtClean="0"/>
              <a:pPr/>
              <a:t>7/30/2009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B32450-EDB5-4761-89FF-691C2D1344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C762F2-CEBE-40B8-B179-DF7A6387BBA3}" type="datetime1">
              <a:rPr lang="en-US" smtClean="0"/>
              <a:pPr/>
              <a:t>7/30/2009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B32450-EDB5-4761-89FF-691C2D1344E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50610E-48B0-44F8-AB53-1E1806AF7197}" type="datetime1">
              <a:rPr lang="en-US" smtClean="0"/>
              <a:pPr/>
              <a:t>7/30/2009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CB32450-EDB5-4761-89FF-691C2D1344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64594A-18A9-4416-9126-F93D7271650C}" type="datetime1">
              <a:rPr lang="en-US" smtClean="0"/>
              <a:pPr/>
              <a:t>7/30/2009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CB32450-EDB5-4761-89FF-691C2D1344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1ACC71-00DC-4E76-9074-E34446875E8B}" type="datetime1">
              <a:rPr lang="en-US" smtClean="0"/>
              <a:pPr/>
              <a:t>7/30/2009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CB32450-EDB5-4761-89FF-691C2D1344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EF3487D-838C-44EB-A204-4F2245EA6302}" type="datetime1">
              <a:rPr lang="en-US" smtClean="0"/>
              <a:pPr/>
              <a:t>7/30/2009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CB32450-EDB5-4761-89FF-691C2D1344E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88C324-0A34-4D51-A662-44B9D88E462C}" type="datetime1">
              <a:rPr lang="en-US" smtClean="0"/>
              <a:pPr/>
              <a:t>7/30/2009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CB32450-EDB5-4761-89FF-691C2D1344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754D8CB-237D-44EE-AD1B-A458597C4655}" type="datetime1">
              <a:rPr lang="en-US" smtClean="0"/>
              <a:pPr/>
              <a:t>7/30/2009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CB32450-EDB5-4761-89FF-691C2D1344E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CC1487A-6159-4954-AE8D-ECB9FE21537A}" type="datetime1">
              <a:rPr lang="en-US" smtClean="0"/>
              <a:pPr/>
              <a:t>7/30/2009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CB32450-EDB5-4761-89FF-691C2D1344E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304800"/>
            <a:ext cx="7406640" cy="2538984"/>
          </a:xfrm>
        </p:spPr>
        <p:txBody>
          <a:bodyPr>
            <a:normAutofit/>
          </a:bodyPr>
          <a:lstStyle/>
          <a:p>
            <a:r>
              <a:rPr lang="en-US" b="1" dirty="0"/>
              <a:t>A Museum Monitoring Application </a:t>
            </a:r>
            <a:r>
              <a:rPr lang="en-US" b="1" dirty="0" smtClean="0"/>
              <a:t>Using PAQ </a:t>
            </a:r>
            <a:r>
              <a:rPr lang="en-US" b="1" dirty="0"/>
              <a:t>Middleware</a:t>
            </a:r>
            <a:endParaRPr lang="en-US" dirty="0"/>
          </a:p>
        </p:txBody>
      </p:sp>
      <p:sp>
        <p:nvSpPr>
          <p:cNvPr id="3" name="Subtitle 2"/>
          <p:cNvSpPr>
            <a:spLocks noGrp="1"/>
          </p:cNvSpPr>
          <p:nvPr>
            <p:ph type="subTitle" idx="1"/>
          </p:nvPr>
        </p:nvSpPr>
        <p:spPr>
          <a:xfrm>
            <a:off x="1447800" y="3048000"/>
            <a:ext cx="7406640" cy="1752600"/>
          </a:xfrm>
        </p:spPr>
        <p:txBody>
          <a:bodyPr/>
          <a:lstStyle/>
          <a:p>
            <a:r>
              <a:rPr lang="en-US" dirty="0" smtClean="0"/>
              <a:t>Cory Shields</a:t>
            </a:r>
            <a:endParaRPr lang="en-US" dirty="0"/>
          </a:p>
        </p:txBody>
      </p:sp>
      <p:sp>
        <p:nvSpPr>
          <p:cNvPr id="4" name="Slide Number Placeholder 3"/>
          <p:cNvSpPr>
            <a:spLocks noGrp="1"/>
          </p:cNvSpPr>
          <p:nvPr>
            <p:ph type="sldNum" sz="quarter" idx="12"/>
          </p:nvPr>
        </p:nvSpPr>
        <p:spPr/>
        <p:txBody>
          <a:bodyPr/>
          <a:lstStyle/>
          <a:p>
            <a:fld id="{0CB32450-EDB5-4761-89FF-691C2D1344E3}" type="slidenum">
              <a:rPr lang="en-US" smtClean="0"/>
              <a:pPr/>
              <a:t>1</a:t>
            </a:fld>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Implementation</a:t>
            </a:r>
            <a:endParaRPr lang="en-US" dirty="0"/>
          </a:p>
        </p:txBody>
      </p:sp>
      <p:sp>
        <p:nvSpPr>
          <p:cNvPr id="5" name="Slide Number Placeholder 4"/>
          <p:cNvSpPr>
            <a:spLocks noGrp="1"/>
          </p:cNvSpPr>
          <p:nvPr>
            <p:ph type="sldNum" sz="quarter" idx="12"/>
          </p:nvPr>
        </p:nvSpPr>
        <p:spPr/>
        <p:txBody>
          <a:bodyPr/>
          <a:lstStyle/>
          <a:p>
            <a:fld id="{0CB32450-EDB5-4761-89FF-691C2D1344E3}" type="slidenum">
              <a:rPr lang="en-US" smtClean="0"/>
              <a:pPr/>
              <a:t>10</a:t>
            </a:fld>
            <a:endParaRPr lang="en-US"/>
          </a:p>
        </p:txBody>
      </p:sp>
      <p:pic>
        <p:nvPicPr>
          <p:cNvPr id="8" name="Content Placeholder 3" descr="FlowChart.bmp"/>
          <p:cNvPicPr>
            <a:picLocks noGrp="1" noChangeAspect="1"/>
          </p:cNvPicPr>
          <p:nvPr>
            <p:ph sz="half" idx="1"/>
          </p:nvPr>
        </p:nvPicPr>
        <p:blipFill>
          <a:blip r:embed="rId2" cstate="print"/>
          <a:stretch>
            <a:fillRect/>
          </a:stretch>
        </p:blipFill>
        <p:spPr>
          <a:xfrm>
            <a:off x="990600" y="1905000"/>
            <a:ext cx="4503328" cy="4191000"/>
          </a:xfrm>
        </p:spPr>
      </p:pic>
      <p:sp>
        <p:nvSpPr>
          <p:cNvPr id="9" name="Down Arrow 8"/>
          <p:cNvSpPr/>
          <p:nvPr/>
        </p:nvSpPr>
        <p:spPr>
          <a:xfrm rot="11700000">
            <a:off x="4493296" y="4372458"/>
            <a:ext cx="304800" cy="609600"/>
          </a:xfrm>
          <a:prstGeom prst="downArrow">
            <a:avLst/>
          </a:prstGeom>
          <a:effectLst>
            <a:outerShdw blurRad="50800" dist="38100" dir="5400000" algn="t"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Down Arrow 9"/>
          <p:cNvSpPr/>
          <p:nvPr/>
        </p:nvSpPr>
        <p:spPr>
          <a:xfrm rot="2700000">
            <a:off x="3599889" y="3980890"/>
            <a:ext cx="304800" cy="609600"/>
          </a:xfrm>
          <a:prstGeom prst="downArrow">
            <a:avLst/>
          </a:prstGeom>
          <a:effectLst>
            <a:outerShdw blurRad="50800" dist="38100" dir="5400000" algn="t"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Down Arrow 10"/>
          <p:cNvSpPr/>
          <p:nvPr/>
        </p:nvSpPr>
        <p:spPr>
          <a:xfrm rot="10800000">
            <a:off x="3886200" y="2971800"/>
            <a:ext cx="304800" cy="609600"/>
          </a:xfrm>
          <a:prstGeom prst="downArrow">
            <a:avLst/>
          </a:prstGeom>
          <a:effectLst>
            <a:outerShdw blurRad="50800" dist="38100" dir="5400000" algn="t"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Down Arrow 11"/>
          <p:cNvSpPr/>
          <p:nvPr/>
        </p:nvSpPr>
        <p:spPr>
          <a:xfrm rot="16200000">
            <a:off x="5334000" y="3657600"/>
            <a:ext cx="304800" cy="609600"/>
          </a:xfrm>
          <a:prstGeom prst="downArrow">
            <a:avLst/>
          </a:prstGeom>
          <a:effectLst>
            <a:outerShdw blurRad="50800" dist="38100" dir="5400000" algn="t"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3" name="Picture 12" descr="12362693641685578473ericlemerdy_man.svg.hi.png"/>
          <p:cNvPicPr>
            <a:picLocks noChangeAspect="1"/>
          </p:cNvPicPr>
          <p:nvPr/>
        </p:nvPicPr>
        <p:blipFill>
          <a:blip r:embed="rId3" cstate="print"/>
          <a:stretch>
            <a:fillRect/>
          </a:stretch>
        </p:blipFill>
        <p:spPr>
          <a:xfrm>
            <a:off x="5943600" y="1143000"/>
            <a:ext cx="951716" cy="2137756"/>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3.88889E-6 -1.90146E-6 L 0.225 -0.04441 " pathEditMode="relative" ptsTypes="AA">
                                      <p:cBhvr>
                                        <p:cTn id="6" dur="2000" fill="hold"/>
                                        <p:tgtEl>
                                          <p:spTgt spid="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par>
                                <p:cTn id="17" presetID="10" presetClass="exit" presetSubtype="0" fill="hold" grpId="1" nodeType="with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repeatCount="300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childTnLst>
                                </p:cTn>
                              </p:par>
                              <p:par>
                                <p:cTn id="25" presetID="10" presetClass="entr" presetSubtype="0" repeatCount="300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childTnLst>
                                </p:cTn>
                              </p:par>
                              <p:par>
                                <p:cTn id="28" presetID="10" presetClass="exit" presetSubtype="0" fill="hold" grpId="1" nodeType="withEffect">
                                  <p:stCondLst>
                                    <p:cond delay="0"/>
                                  </p:stCondLst>
                                  <p:childTnLst>
                                    <p:animEffect transition="out" filter="fade">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1+#ppt_w/2"/>
                                          </p:val>
                                        </p:tav>
                                        <p:tav tm="100000">
                                          <p:val>
                                            <p:strVal val="#ppt_x"/>
                                          </p:val>
                                        </p:tav>
                                      </p:tavLst>
                                    </p:anim>
                                    <p:anim calcmode="lin" valueType="num">
                                      <p:cBhvr additive="base">
                                        <p:cTn id="3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Introspections and PAQ</a:t>
            </a:r>
            <a:endParaRPr lang="en-US" dirty="0"/>
          </a:p>
        </p:txBody>
      </p:sp>
      <p:sp>
        <p:nvSpPr>
          <p:cNvPr id="5" name="Content Placeholder 4"/>
          <p:cNvSpPr>
            <a:spLocks noGrp="1"/>
          </p:cNvSpPr>
          <p:nvPr>
            <p:ph sz="half" idx="1"/>
          </p:nvPr>
        </p:nvSpPr>
        <p:spPr>
          <a:xfrm>
            <a:off x="914400" y="3276600"/>
            <a:ext cx="8686800" cy="1828800"/>
          </a:xfrm>
        </p:spPr>
        <p:txBody>
          <a:bodyPr>
            <a:noAutofit/>
          </a:bodyPr>
          <a:lstStyle/>
          <a:p>
            <a:pPr>
              <a:buNone/>
            </a:pPr>
            <a:r>
              <a:rPr lang="en-US" sz="2400" b="1" dirty="0">
                <a:latin typeface="Consolas" pitchFamily="49" charset="0"/>
              </a:rPr>
              <a:t>public interface </a:t>
            </a:r>
            <a:r>
              <a:rPr lang="en-US" sz="2400" b="1" dirty="0" err="1">
                <a:latin typeface="Consolas" pitchFamily="49" charset="0"/>
              </a:rPr>
              <a:t>IntrospectionStrategy</a:t>
            </a:r>
            <a:r>
              <a:rPr lang="en-US" sz="2400" b="1" dirty="0">
                <a:latin typeface="Consolas" pitchFamily="49" charset="0"/>
              </a:rPr>
              <a:t>{</a:t>
            </a:r>
          </a:p>
          <a:p>
            <a:pPr>
              <a:buNone/>
            </a:pPr>
            <a:r>
              <a:rPr lang="en-US" sz="2400" b="1" dirty="0" smtClean="0">
                <a:latin typeface="Consolas" pitchFamily="49" charset="0"/>
              </a:rPr>
              <a:t>	double introspect(Vector&lt;</a:t>
            </a:r>
            <a:r>
              <a:rPr lang="en-US" sz="2400" b="1" dirty="0" err="1" smtClean="0">
                <a:latin typeface="Consolas" pitchFamily="49" charset="0"/>
              </a:rPr>
              <a:t>QueryResult</a:t>
            </a:r>
            <a:r>
              <a:rPr lang="en-US" sz="2400" b="1" dirty="0" smtClean="0">
                <a:latin typeface="Consolas" pitchFamily="49" charset="0"/>
              </a:rPr>
              <a:t>&gt;history</a:t>
            </a:r>
            <a:r>
              <a:rPr lang="en-US" sz="2400" b="1" dirty="0">
                <a:latin typeface="Consolas" pitchFamily="49" charset="0"/>
              </a:rPr>
              <a:t>);</a:t>
            </a:r>
          </a:p>
          <a:p>
            <a:pPr>
              <a:buNone/>
            </a:pPr>
            <a:r>
              <a:rPr lang="en-US" sz="2400" b="1" dirty="0">
                <a:latin typeface="Consolas" pitchFamily="49" charset="0"/>
              </a:rPr>
              <a:t>}</a:t>
            </a:r>
          </a:p>
        </p:txBody>
      </p:sp>
      <p:sp>
        <p:nvSpPr>
          <p:cNvPr id="7" name="Content Placeholder 6"/>
          <p:cNvSpPr>
            <a:spLocks noGrp="1"/>
          </p:cNvSpPr>
          <p:nvPr>
            <p:ph sz="half" idx="2"/>
          </p:nvPr>
        </p:nvSpPr>
        <p:spPr>
          <a:xfrm>
            <a:off x="990600" y="1676400"/>
            <a:ext cx="8001000" cy="1523999"/>
          </a:xfrm>
        </p:spPr>
        <p:txBody>
          <a:bodyPr>
            <a:normAutofit/>
          </a:bodyPr>
          <a:lstStyle/>
          <a:p>
            <a:r>
              <a:rPr lang="en-US" dirty="0" smtClean="0"/>
              <a:t>Examines </a:t>
            </a:r>
            <a:r>
              <a:rPr lang="en-US" dirty="0"/>
              <a:t>the persistent query’s history and </a:t>
            </a:r>
            <a:r>
              <a:rPr lang="en-US" dirty="0" smtClean="0"/>
              <a:t>compares it </a:t>
            </a:r>
            <a:r>
              <a:rPr lang="en-US" dirty="0"/>
              <a:t>to an idealized result</a:t>
            </a:r>
          </a:p>
        </p:txBody>
      </p:sp>
      <p:sp>
        <p:nvSpPr>
          <p:cNvPr id="6" name="Slide Number Placeholder 5"/>
          <p:cNvSpPr>
            <a:spLocks noGrp="1"/>
          </p:cNvSpPr>
          <p:nvPr>
            <p:ph type="sldNum" sz="quarter" idx="12"/>
          </p:nvPr>
        </p:nvSpPr>
        <p:spPr/>
        <p:txBody>
          <a:bodyPr/>
          <a:lstStyle/>
          <a:p>
            <a:fld id="{0CB32450-EDB5-4761-89FF-691C2D1344E3}" type="slidenum">
              <a:rPr lang="en-US" smtClean="0"/>
              <a:pPr/>
              <a:t>11</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PAQRUnningWithoutBorders.bmp"/>
          <p:cNvPicPr>
            <a:picLocks noChangeAspect="1"/>
          </p:cNvPicPr>
          <p:nvPr/>
        </p:nvPicPr>
        <p:blipFill>
          <a:blip r:embed="rId3" cstate="print"/>
          <a:stretch>
            <a:fillRect/>
          </a:stretch>
        </p:blipFill>
        <p:spPr>
          <a:xfrm>
            <a:off x="1066800" y="1371600"/>
            <a:ext cx="7924800" cy="4630357"/>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lstStyle/>
          <a:p>
            <a:r>
              <a:rPr lang="en-US" dirty="0" smtClean="0"/>
              <a:t>GUI</a:t>
            </a:r>
            <a:endParaRPr lang="en-US" dirty="0"/>
          </a:p>
        </p:txBody>
      </p:sp>
      <p:sp>
        <p:nvSpPr>
          <p:cNvPr id="4" name="Down Arrow 3"/>
          <p:cNvSpPr/>
          <p:nvPr/>
        </p:nvSpPr>
        <p:spPr>
          <a:xfrm>
            <a:off x="1219200" y="914400"/>
            <a:ext cx="304800" cy="609600"/>
          </a:xfrm>
          <a:prstGeom prst="downArrow">
            <a:avLst/>
          </a:prstGeom>
          <a:effectLst>
            <a:outerShdw blurRad="50800" dist="38100" dir="5400000" algn="t"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Down Arrow 5"/>
          <p:cNvSpPr/>
          <p:nvPr/>
        </p:nvSpPr>
        <p:spPr>
          <a:xfrm>
            <a:off x="5943600" y="990600"/>
            <a:ext cx="304800" cy="609600"/>
          </a:xfrm>
          <a:prstGeom prst="downArrow">
            <a:avLst/>
          </a:prstGeom>
          <a:effectLst>
            <a:outerShdw blurRad="50800" dist="38100" dir="5400000" algn="t"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Down Arrow 6"/>
          <p:cNvSpPr/>
          <p:nvPr/>
        </p:nvSpPr>
        <p:spPr>
          <a:xfrm rot="10800000">
            <a:off x="7239000" y="5410200"/>
            <a:ext cx="304800" cy="609600"/>
          </a:xfrm>
          <a:prstGeom prst="downArrow">
            <a:avLst/>
          </a:prstGeom>
          <a:effectLst>
            <a:outerShdw blurRad="50800" dist="38100" dir="5400000" algn="t"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Slide Number Placeholder 14"/>
          <p:cNvSpPr>
            <a:spLocks noGrp="1"/>
          </p:cNvSpPr>
          <p:nvPr>
            <p:ph type="sldNum" sz="quarter" idx="12"/>
          </p:nvPr>
        </p:nvSpPr>
        <p:spPr/>
        <p:txBody>
          <a:bodyPr/>
          <a:lstStyle/>
          <a:p>
            <a:fld id="{0CB32450-EDB5-4761-89FF-691C2D1344E3}" type="slidenum">
              <a:rPr lang="en-US" smtClean="0"/>
              <a:pPr/>
              <a:t>12</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and Conclusion</a:t>
            </a:r>
            <a:endParaRPr lang="en-US" dirty="0"/>
          </a:p>
        </p:txBody>
      </p:sp>
      <p:sp>
        <p:nvSpPr>
          <p:cNvPr id="3" name="Content Placeholder 2"/>
          <p:cNvSpPr>
            <a:spLocks noGrp="1"/>
          </p:cNvSpPr>
          <p:nvPr>
            <p:ph idx="1"/>
          </p:nvPr>
        </p:nvSpPr>
        <p:spPr/>
        <p:txBody>
          <a:bodyPr>
            <a:normAutofit/>
          </a:bodyPr>
          <a:lstStyle/>
          <a:p>
            <a:r>
              <a:rPr lang="en-US" dirty="0" smtClean="0"/>
              <a:t>PAQ Middleware could be suitable for development of a persistent query system</a:t>
            </a:r>
          </a:p>
          <a:p>
            <a:pPr lvl="1"/>
            <a:r>
              <a:rPr lang="en-US" dirty="0" smtClean="0"/>
              <a:t>From conception to finished project took only three weeks</a:t>
            </a:r>
          </a:p>
          <a:p>
            <a:pPr lvl="0"/>
            <a:r>
              <a:rPr lang="en-US" dirty="0" smtClean="0"/>
              <a:t>Powerful </a:t>
            </a:r>
            <a:r>
              <a:rPr lang="en-US" dirty="0"/>
              <a:t>applications could be built to cover a wide variety of </a:t>
            </a:r>
            <a:r>
              <a:rPr lang="en-US" dirty="0" smtClean="0"/>
              <a:t>situations</a:t>
            </a:r>
          </a:p>
          <a:p>
            <a:r>
              <a:rPr lang="en-US" dirty="0" smtClean="0"/>
              <a:t>Provided groundwork for future tests</a:t>
            </a:r>
            <a:endParaRPr lang="en-US" dirty="0"/>
          </a:p>
        </p:txBody>
      </p:sp>
      <p:sp>
        <p:nvSpPr>
          <p:cNvPr id="4" name="Slide Number Placeholder 3"/>
          <p:cNvSpPr>
            <a:spLocks noGrp="1"/>
          </p:cNvSpPr>
          <p:nvPr>
            <p:ph type="sldNum" sz="quarter" idx="12"/>
          </p:nvPr>
        </p:nvSpPr>
        <p:spPr/>
        <p:txBody>
          <a:bodyPr/>
          <a:lstStyle/>
          <a:p>
            <a:fld id="{0CB32450-EDB5-4761-89FF-691C2D1344E3}" type="slidenum">
              <a:rPr lang="en-US" smtClean="0"/>
              <a:pPr/>
              <a:t>13</a:t>
            </a:fld>
            <a:endParaRPr lang="en-U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normAutofit/>
          </a:bodyPr>
          <a:lstStyle/>
          <a:p>
            <a:r>
              <a:rPr lang="en-US" dirty="0" smtClean="0"/>
              <a:t>Real </a:t>
            </a:r>
            <a:r>
              <a:rPr lang="en-US" dirty="0"/>
              <a:t>deployment of our system into a </a:t>
            </a:r>
            <a:r>
              <a:rPr lang="en-US" dirty="0" smtClean="0"/>
              <a:t>museum</a:t>
            </a:r>
          </a:p>
          <a:p>
            <a:r>
              <a:rPr lang="en-US" dirty="0" smtClean="0"/>
              <a:t>Compensate for inaccurate readings</a:t>
            </a:r>
          </a:p>
          <a:p>
            <a:pPr lvl="1"/>
            <a:r>
              <a:rPr lang="en-US" dirty="0" smtClean="0"/>
              <a:t>Temperature sensor was reading temperature of the </a:t>
            </a:r>
            <a:r>
              <a:rPr lang="en-US" dirty="0" err="1" smtClean="0"/>
              <a:t>SunSPOT</a:t>
            </a:r>
            <a:r>
              <a:rPr lang="en-US" dirty="0" smtClean="0"/>
              <a:t> board, not outside temperature</a:t>
            </a:r>
          </a:p>
          <a:p>
            <a:r>
              <a:rPr lang="en-US" dirty="0" smtClean="0"/>
              <a:t>Integrating </a:t>
            </a:r>
            <a:r>
              <a:rPr lang="en-US" dirty="0"/>
              <a:t>actuators into our </a:t>
            </a:r>
            <a:r>
              <a:rPr lang="en-US" dirty="0" smtClean="0"/>
              <a:t>system</a:t>
            </a:r>
          </a:p>
          <a:p>
            <a:pPr lvl="1"/>
            <a:r>
              <a:rPr lang="en-US" dirty="0" smtClean="0"/>
              <a:t>Control HVAC system</a:t>
            </a:r>
          </a:p>
          <a:p>
            <a:pPr lvl="1"/>
            <a:r>
              <a:rPr lang="en-US" dirty="0" smtClean="0"/>
              <a:t>Close blinds/dim lights</a:t>
            </a:r>
          </a:p>
          <a:p>
            <a:pPr lvl="1"/>
            <a:endParaRPr lang="en-US" dirty="0" smtClean="0"/>
          </a:p>
        </p:txBody>
      </p:sp>
      <p:sp>
        <p:nvSpPr>
          <p:cNvPr id="4" name="Slide Number Placeholder 3"/>
          <p:cNvSpPr>
            <a:spLocks noGrp="1"/>
          </p:cNvSpPr>
          <p:nvPr>
            <p:ph type="sldNum" sz="quarter" idx="12"/>
          </p:nvPr>
        </p:nvSpPr>
        <p:spPr/>
        <p:txBody>
          <a:bodyPr/>
          <a:lstStyle/>
          <a:p>
            <a:fld id="{0CB32450-EDB5-4761-89FF-691C2D1344E3}" type="slidenum">
              <a:rPr lang="en-US" smtClean="0"/>
              <a:pPr/>
              <a:t>14</a:t>
            </a:fld>
            <a:endParaRPr lang="en-US"/>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0000" lnSpcReduction="20000"/>
          </a:bodyPr>
          <a:lstStyle/>
          <a:p>
            <a:r>
              <a:rPr lang="en-US" sz="4500" dirty="0" smtClean="0"/>
              <a:t>J. Payton, C. </a:t>
            </a:r>
            <a:r>
              <a:rPr lang="en-US" sz="4500" dirty="0" err="1" smtClean="0"/>
              <a:t>Julien</a:t>
            </a:r>
            <a:r>
              <a:rPr lang="en-US" sz="4500" dirty="0" smtClean="0"/>
              <a:t>, G.-C. Roman, V. </a:t>
            </a:r>
            <a:r>
              <a:rPr lang="en-US" sz="4500" dirty="0" err="1" smtClean="0"/>
              <a:t>Rajamani</a:t>
            </a:r>
            <a:r>
              <a:rPr lang="en-US" sz="4500" dirty="0" smtClean="0"/>
              <a:t>. Semantic Self-Assessment</a:t>
            </a:r>
            <a:br>
              <a:rPr lang="en-US" sz="4500" dirty="0" smtClean="0"/>
            </a:br>
            <a:r>
              <a:rPr lang="en-US" sz="4500" dirty="0" smtClean="0"/>
              <a:t>of Query Results in Dynamic Environments. ACM Transactions on Software</a:t>
            </a:r>
            <a:br>
              <a:rPr lang="en-US" sz="4500" dirty="0" smtClean="0"/>
            </a:br>
            <a:r>
              <a:rPr lang="en-US" sz="4500" dirty="0" smtClean="0"/>
              <a:t>Engineering and Methodology, 2009</a:t>
            </a:r>
          </a:p>
          <a:p>
            <a:r>
              <a:rPr lang="en-US" sz="4500" dirty="0" smtClean="0"/>
              <a:t>Reilly, James. "Managing Collection Environments: What Should We Know and How Can We Know it? IPI's 15 years of research on environmental assessment and management." The Library of Congress. West Dining Room, 6th floor, Madison Bldg, Washington DC. 28 May 2009.</a:t>
            </a:r>
          </a:p>
          <a:p>
            <a:r>
              <a:rPr lang="en-US" sz="4500" dirty="0" smtClean="0"/>
              <a:t>V. </a:t>
            </a:r>
            <a:r>
              <a:rPr lang="en-US" sz="4500" dirty="0" err="1" smtClean="0"/>
              <a:t>Rajamani</a:t>
            </a:r>
            <a:r>
              <a:rPr lang="en-US" sz="4500" dirty="0" smtClean="0"/>
              <a:t> and C. </a:t>
            </a:r>
            <a:r>
              <a:rPr lang="en-US" sz="4500" dirty="0" err="1" smtClean="0"/>
              <a:t>Julien</a:t>
            </a:r>
            <a:r>
              <a:rPr lang="en-US" sz="4500" dirty="0" smtClean="0"/>
              <a:t> and J. Payton and G.-C. Roman. PAQ: Persistent</a:t>
            </a:r>
            <a:br>
              <a:rPr lang="en-US" sz="4500" dirty="0" smtClean="0"/>
            </a:br>
            <a:r>
              <a:rPr lang="en-US" sz="4500" dirty="0" smtClean="0"/>
              <a:t>Query Middleware for Dynamic Environments. Technical Report, 2008</a:t>
            </a:r>
          </a:p>
          <a:p>
            <a:r>
              <a:rPr lang="en-US" sz="4500" dirty="0" smtClean="0"/>
              <a:t>V. </a:t>
            </a:r>
            <a:r>
              <a:rPr lang="en-US" sz="4500" dirty="0" err="1" smtClean="0"/>
              <a:t>Rajamani</a:t>
            </a:r>
            <a:r>
              <a:rPr lang="en-US" sz="4500" dirty="0" smtClean="0"/>
              <a:t>, C. </a:t>
            </a:r>
            <a:r>
              <a:rPr lang="en-US" sz="4500" dirty="0" err="1" smtClean="0"/>
              <a:t>Julien</a:t>
            </a:r>
            <a:r>
              <a:rPr lang="en-US" sz="4500" dirty="0" smtClean="0"/>
              <a:t>, J. Payton, G.-C. Roman. Inquiry and</a:t>
            </a:r>
            <a:br>
              <a:rPr lang="en-US" sz="4500" dirty="0" smtClean="0"/>
            </a:br>
            <a:r>
              <a:rPr lang="en-US" sz="4500" dirty="0" smtClean="0"/>
              <a:t>Introspection for Non-Deterministic Queries in Mobile Networks.</a:t>
            </a:r>
            <a:br>
              <a:rPr lang="en-US" sz="4500" dirty="0" smtClean="0"/>
            </a:br>
            <a:r>
              <a:rPr lang="en-US" sz="4500" dirty="0" smtClean="0"/>
              <a:t>Proceedings of the International Conference on Fundamental Approaches to</a:t>
            </a:r>
            <a:br>
              <a:rPr lang="en-US" sz="4500" dirty="0" smtClean="0"/>
            </a:br>
            <a:r>
              <a:rPr lang="en-US" sz="4500" dirty="0" smtClean="0"/>
              <a:t>Software Engineering 2009</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0CB32450-EDB5-4761-89FF-691C2D1344E3}" type="slidenum">
              <a:rPr lang="en-US" smtClean="0"/>
              <a:pPr/>
              <a:t>15</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1435608" y="1447800"/>
            <a:ext cx="7498080" cy="4800600"/>
          </a:xfrm>
        </p:spPr>
        <p:txBody>
          <a:bodyPr/>
          <a:lstStyle/>
          <a:p>
            <a:r>
              <a:rPr lang="en-US" dirty="0" smtClean="0"/>
              <a:t>PAQ Middleware</a:t>
            </a:r>
          </a:p>
          <a:p>
            <a:pPr lvl="1"/>
            <a:r>
              <a:rPr lang="en-US" dirty="0" smtClean="0"/>
              <a:t>Showcase benefits</a:t>
            </a:r>
          </a:p>
          <a:p>
            <a:pPr lvl="1"/>
            <a:r>
              <a:rPr lang="en-US" dirty="0" smtClean="0"/>
              <a:t>Socially relevant</a:t>
            </a:r>
          </a:p>
          <a:p>
            <a:pPr lvl="1"/>
            <a:r>
              <a:rPr lang="en-US" dirty="0" smtClean="0"/>
              <a:t>Done in two months</a:t>
            </a:r>
          </a:p>
          <a:p>
            <a:r>
              <a:rPr lang="en-US" dirty="0" smtClean="0"/>
              <a:t>Proposed situations</a:t>
            </a:r>
          </a:p>
          <a:p>
            <a:pPr lvl="1"/>
            <a:r>
              <a:rPr lang="en-US" dirty="0" smtClean="0"/>
              <a:t>Museum object preservation</a:t>
            </a:r>
          </a:p>
          <a:p>
            <a:pPr lvl="1"/>
            <a:r>
              <a:rPr lang="en-US" dirty="0" smtClean="0"/>
              <a:t>Triage</a:t>
            </a:r>
          </a:p>
        </p:txBody>
      </p:sp>
      <p:sp>
        <p:nvSpPr>
          <p:cNvPr id="4" name="Slide Number Placeholder 3"/>
          <p:cNvSpPr>
            <a:spLocks noGrp="1"/>
          </p:cNvSpPr>
          <p:nvPr>
            <p:ph type="sldNum" sz="quarter" idx="12"/>
          </p:nvPr>
        </p:nvSpPr>
        <p:spPr/>
        <p:txBody>
          <a:bodyPr/>
          <a:lstStyle/>
          <a:p>
            <a:fld id="{0CB32450-EDB5-4761-89FF-691C2D1344E3}" type="slidenum">
              <a:rPr lang="en-US" smtClean="0"/>
              <a:pPr/>
              <a:t>2</a:t>
            </a:fld>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Museum Object Preservation</a:t>
            </a:r>
            <a:endParaRPr lang="en-US" dirty="0"/>
          </a:p>
        </p:txBody>
      </p:sp>
      <p:sp>
        <p:nvSpPr>
          <p:cNvPr id="3" name="Content Placeholder 2"/>
          <p:cNvSpPr>
            <a:spLocks noGrp="1"/>
          </p:cNvSpPr>
          <p:nvPr>
            <p:ph idx="1"/>
          </p:nvPr>
        </p:nvSpPr>
        <p:spPr>
          <a:xfrm>
            <a:off x="914400" y="1600200"/>
            <a:ext cx="3962400" cy="4525963"/>
          </a:xfrm>
        </p:spPr>
        <p:txBody>
          <a:bodyPr>
            <a:normAutofit/>
          </a:bodyPr>
          <a:lstStyle/>
          <a:p>
            <a:r>
              <a:rPr lang="en-US" dirty="0" smtClean="0"/>
              <a:t>Motivation: </a:t>
            </a:r>
          </a:p>
          <a:p>
            <a:pPr lvl="1"/>
            <a:r>
              <a:rPr lang="en-US" dirty="0" smtClean="0"/>
              <a:t>Socially relevant</a:t>
            </a:r>
          </a:p>
          <a:p>
            <a:pPr lvl="1"/>
            <a:r>
              <a:rPr lang="en-US" dirty="0" smtClean="0"/>
              <a:t>Demonstrates many PAQ benefits</a:t>
            </a:r>
          </a:p>
          <a:p>
            <a:pPr lvl="1"/>
            <a:r>
              <a:rPr lang="en-US" dirty="0" smtClean="0"/>
              <a:t>Possibility of real world tests</a:t>
            </a:r>
          </a:p>
          <a:p>
            <a:pPr lvl="1"/>
            <a:r>
              <a:rPr lang="en-US" dirty="0" smtClean="0"/>
              <a:t>Many of the current systems are inadequate</a:t>
            </a:r>
          </a:p>
          <a:p>
            <a:endParaRPr lang="en-US" dirty="0"/>
          </a:p>
        </p:txBody>
      </p:sp>
      <p:sp>
        <p:nvSpPr>
          <p:cNvPr id="5" name="Slide Number Placeholder 4"/>
          <p:cNvSpPr>
            <a:spLocks noGrp="1"/>
          </p:cNvSpPr>
          <p:nvPr>
            <p:ph type="sldNum" sz="quarter" idx="12"/>
          </p:nvPr>
        </p:nvSpPr>
        <p:spPr/>
        <p:txBody>
          <a:bodyPr/>
          <a:lstStyle/>
          <a:p>
            <a:fld id="{0CB32450-EDB5-4761-89FF-691C2D1344E3}" type="slidenum">
              <a:rPr lang="en-US" smtClean="0"/>
              <a:pPr/>
              <a:t>3</a:t>
            </a:fld>
            <a:endParaRPr lang="en-US"/>
          </a:p>
        </p:txBody>
      </p:sp>
      <p:pic>
        <p:nvPicPr>
          <p:cNvPr id="6" name="Picture 5" descr="http___www.getty.bmp"/>
          <p:cNvPicPr>
            <a:picLocks noChangeAspect="1"/>
          </p:cNvPicPr>
          <p:nvPr/>
        </p:nvPicPr>
        <p:blipFill>
          <a:blip r:embed="rId2" cstate="print"/>
          <a:stretch>
            <a:fillRect/>
          </a:stretch>
        </p:blipFill>
        <p:spPr>
          <a:xfrm>
            <a:off x="5029200" y="1676400"/>
            <a:ext cx="3938154" cy="4114800"/>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lowchart: Terminator 32"/>
          <p:cNvSpPr/>
          <p:nvPr/>
        </p:nvSpPr>
        <p:spPr>
          <a:xfrm>
            <a:off x="3048000" y="4419600"/>
            <a:ext cx="533400" cy="762000"/>
          </a:xfrm>
          <a:prstGeom prst="flowChartTerminator">
            <a:avLst/>
          </a:prstGeom>
          <a:solidFill>
            <a:schemeClr val="accent3">
              <a:alpha val="4000"/>
            </a:schemeClr>
          </a:solidFill>
          <a:ln>
            <a:noFill/>
          </a:ln>
          <a:effectLst>
            <a:glow rad="228600">
              <a:schemeClr val="accent3">
                <a:satMod val="175000"/>
                <a:alpha val="40000"/>
              </a:schemeClr>
            </a:glo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Current System</a:t>
            </a:r>
            <a:endParaRPr lang="en-US" dirty="0"/>
          </a:p>
        </p:txBody>
      </p:sp>
      <p:sp>
        <p:nvSpPr>
          <p:cNvPr id="4" name="Slide Number Placeholder 3"/>
          <p:cNvSpPr>
            <a:spLocks noGrp="1"/>
          </p:cNvSpPr>
          <p:nvPr>
            <p:ph type="sldNum" sz="quarter" idx="12"/>
          </p:nvPr>
        </p:nvSpPr>
        <p:spPr/>
        <p:txBody>
          <a:bodyPr/>
          <a:lstStyle/>
          <a:p>
            <a:fld id="{0CB32450-EDB5-4761-89FF-691C2D1344E3}" type="slidenum">
              <a:rPr lang="en-US" smtClean="0"/>
              <a:pPr/>
              <a:t>4</a:t>
            </a:fld>
            <a:endParaRPr lang="en-US"/>
          </a:p>
        </p:txBody>
      </p:sp>
      <p:pic>
        <p:nvPicPr>
          <p:cNvPr id="14" name="Picture 13" descr="12362693641685578473ericlemerdy_man.svg.hi.png"/>
          <p:cNvPicPr>
            <a:picLocks noChangeAspect="1"/>
          </p:cNvPicPr>
          <p:nvPr/>
        </p:nvPicPr>
        <p:blipFill>
          <a:blip r:embed="rId3" cstate="print"/>
          <a:stretch>
            <a:fillRect/>
          </a:stretch>
        </p:blipFill>
        <p:spPr>
          <a:xfrm>
            <a:off x="2133600" y="4038600"/>
            <a:ext cx="851794" cy="1913311"/>
          </a:xfrm>
          <a:prstGeom prst="rect">
            <a:avLst/>
          </a:prstGeom>
        </p:spPr>
      </p:pic>
      <p:pic>
        <p:nvPicPr>
          <p:cNvPr id="15" name="Picture 14" descr="vigo_carpathian(SMALL).JPG"/>
          <p:cNvPicPr>
            <a:picLocks noChangeAspect="1"/>
          </p:cNvPicPr>
          <p:nvPr/>
        </p:nvPicPr>
        <p:blipFill>
          <a:blip r:embed="rId4" cstate="print"/>
          <a:stretch>
            <a:fillRect/>
          </a:stretch>
        </p:blipFill>
        <p:spPr>
          <a:xfrm>
            <a:off x="3581400" y="1600200"/>
            <a:ext cx="2619375" cy="4191000"/>
          </a:xfrm>
          <a:prstGeom prst="rect">
            <a:avLst/>
          </a:prstGeom>
          <a:ln>
            <a:noFill/>
          </a:ln>
          <a:effectLst>
            <a:outerShdw blurRad="190500" algn="tl" rotWithShape="0">
              <a:srgbClr val="000000">
                <a:alpha val="70000"/>
              </a:srgbClr>
            </a:outerShdw>
          </a:effectLst>
        </p:spPr>
      </p:pic>
      <p:pic>
        <p:nvPicPr>
          <p:cNvPr id="16" name="Picture 15" descr="HOBOCROP.JPG"/>
          <p:cNvPicPr>
            <a:picLocks noChangeAspect="1"/>
          </p:cNvPicPr>
          <p:nvPr/>
        </p:nvPicPr>
        <p:blipFill>
          <a:blip r:embed="rId5" cstate="print"/>
          <a:stretch>
            <a:fillRect/>
          </a:stretch>
        </p:blipFill>
        <p:spPr>
          <a:xfrm>
            <a:off x="3124200" y="4572000"/>
            <a:ext cx="381000" cy="4890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31" name="Group 30"/>
          <p:cNvGrpSpPr/>
          <p:nvPr/>
        </p:nvGrpSpPr>
        <p:grpSpPr>
          <a:xfrm>
            <a:off x="5029200" y="3429000"/>
            <a:ext cx="3733800" cy="1600200"/>
            <a:chOff x="1295400" y="3657600"/>
            <a:chExt cx="3733800" cy="1600200"/>
          </a:xfrm>
        </p:grpSpPr>
        <p:sp>
          <p:nvSpPr>
            <p:cNvPr id="17" name="Horizontal Scroll 16"/>
            <p:cNvSpPr/>
            <p:nvPr/>
          </p:nvSpPr>
          <p:spPr>
            <a:xfrm>
              <a:off x="1295400" y="3657600"/>
              <a:ext cx="3733800" cy="1600200"/>
            </a:xfrm>
            <a:prstGeom prst="horizontalScroll">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30" name="Freeform 29"/>
            <p:cNvSpPr/>
            <p:nvPr/>
          </p:nvSpPr>
          <p:spPr>
            <a:xfrm>
              <a:off x="1600200" y="3962400"/>
              <a:ext cx="3373514" cy="1052004"/>
            </a:xfrm>
            <a:custGeom>
              <a:avLst/>
              <a:gdLst>
                <a:gd name="connsiteX0" fmla="*/ 0 w 3373514"/>
                <a:gd name="connsiteY0" fmla="*/ 924757 h 1052004"/>
                <a:gd name="connsiteX1" fmla="*/ 133165 w 3373514"/>
                <a:gd name="connsiteY1" fmla="*/ 693937 h 1052004"/>
                <a:gd name="connsiteX2" fmla="*/ 168676 w 3373514"/>
                <a:gd name="connsiteY2" fmla="*/ 347708 h 1052004"/>
                <a:gd name="connsiteX3" fmla="*/ 221942 w 3373514"/>
                <a:gd name="connsiteY3" fmla="*/ 99134 h 1052004"/>
                <a:gd name="connsiteX4" fmla="*/ 284085 w 3373514"/>
                <a:gd name="connsiteY4" fmla="*/ 356586 h 1052004"/>
                <a:gd name="connsiteX5" fmla="*/ 363984 w 3373514"/>
                <a:gd name="connsiteY5" fmla="*/ 782714 h 1052004"/>
                <a:gd name="connsiteX6" fmla="*/ 417250 w 3373514"/>
                <a:gd name="connsiteY6" fmla="*/ 933635 h 1052004"/>
                <a:gd name="connsiteX7" fmla="*/ 426128 w 3373514"/>
                <a:gd name="connsiteY7" fmla="*/ 72501 h 1052004"/>
                <a:gd name="connsiteX8" fmla="*/ 497149 w 3373514"/>
                <a:gd name="connsiteY8" fmla="*/ 498629 h 1052004"/>
                <a:gd name="connsiteX9" fmla="*/ 532660 w 3373514"/>
                <a:gd name="connsiteY9" fmla="*/ 631794 h 1052004"/>
                <a:gd name="connsiteX10" fmla="*/ 630314 w 3373514"/>
                <a:gd name="connsiteY10" fmla="*/ 551895 h 1052004"/>
                <a:gd name="connsiteX11" fmla="*/ 745724 w 3373514"/>
                <a:gd name="connsiteY11" fmla="*/ 525262 h 1052004"/>
                <a:gd name="connsiteX12" fmla="*/ 772357 w 3373514"/>
                <a:gd name="connsiteY12" fmla="*/ 587405 h 1052004"/>
                <a:gd name="connsiteX13" fmla="*/ 896644 w 3373514"/>
                <a:gd name="connsiteY13" fmla="*/ 587405 h 1052004"/>
                <a:gd name="connsiteX14" fmla="*/ 932155 w 3373514"/>
                <a:gd name="connsiteY14" fmla="*/ 534139 h 1052004"/>
                <a:gd name="connsiteX15" fmla="*/ 1074198 w 3373514"/>
                <a:gd name="connsiteY15" fmla="*/ 534139 h 1052004"/>
                <a:gd name="connsiteX16" fmla="*/ 1109709 w 3373514"/>
                <a:gd name="connsiteY16" fmla="*/ 622916 h 1052004"/>
                <a:gd name="connsiteX17" fmla="*/ 1118586 w 3373514"/>
                <a:gd name="connsiteY17" fmla="*/ 827103 h 1052004"/>
                <a:gd name="connsiteX18" fmla="*/ 1118586 w 3373514"/>
                <a:gd name="connsiteY18" fmla="*/ 942512 h 1052004"/>
                <a:gd name="connsiteX19" fmla="*/ 1189608 w 3373514"/>
                <a:gd name="connsiteY19" fmla="*/ 862613 h 1052004"/>
                <a:gd name="connsiteX20" fmla="*/ 1171852 w 3373514"/>
                <a:gd name="connsiteY20" fmla="*/ 667304 h 1052004"/>
                <a:gd name="connsiteX21" fmla="*/ 1216241 w 3373514"/>
                <a:gd name="connsiteY21" fmla="*/ 516384 h 1052004"/>
                <a:gd name="connsiteX22" fmla="*/ 1438182 w 3373514"/>
                <a:gd name="connsiteY22" fmla="*/ 525262 h 1052004"/>
                <a:gd name="connsiteX23" fmla="*/ 1518081 w 3373514"/>
                <a:gd name="connsiteY23" fmla="*/ 578528 h 1052004"/>
                <a:gd name="connsiteX24" fmla="*/ 1518081 w 3373514"/>
                <a:gd name="connsiteY24" fmla="*/ 711693 h 1052004"/>
                <a:gd name="connsiteX25" fmla="*/ 1571347 w 3373514"/>
                <a:gd name="connsiteY25" fmla="*/ 862613 h 1052004"/>
                <a:gd name="connsiteX26" fmla="*/ 1748901 w 3373514"/>
                <a:gd name="connsiteY26" fmla="*/ 729448 h 1052004"/>
                <a:gd name="connsiteX27" fmla="*/ 1819922 w 3373514"/>
                <a:gd name="connsiteY27" fmla="*/ 187910 h 1052004"/>
                <a:gd name="connsiteX28" fmla="*/ 1935332 w 3373514"/>
                <a:gd name="connsiteY28" fmla="*/ 161277 h 1052004"/>
                <a:gd name="connsiteX29" fmla="*/ 2024109 w 3373514"/>
                <a:gd name="connsiteY29" fmla="*/ 889246 h 1052004"/>
                <a:gd name="connsiteX30" fmla="*/ 2121763 w 3373514"/>
                <a:gd name="connsiteY30" fmla="*/ 889246 h 1052004"/>
                <a:gd name="connsiteX31" fmla="*/ 2175029 w 3373514"/>
                <a:gd name="connsiteY31" fmla="*/ 196788 h 1052004"/>
                <a:gd name="connsiteX32" fmla="*/ 2325949 w 3373514"/>
                <a:gd name="connsiteY32" fmla="*/ 543017 h 1052004"/>
                <a:gd name="connsiteX33" fmla="*/ 2476870 w 3373514"/>
                <a:gd name="connsiteY33" fmla="*/ 667304 h 1052004"/>
                <a:gd name="connsiteX34" fmla="*/ 2734322 w 3373514"/>
                <a:gd name="connsiteY34" fmla="*/ 578528 h 1052004"/>
                <a:gd name="connsiteX35" fmla="*/ 3373514 w 3373514"/>
                <a:gd name="connsiteY35" fmla="*/ 587405 h 1052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73514" h="1052004">
                  <a:moveTo>
                    <a:pt x="0" y="924757"/>
                  </a:moveTo>
                  <a:cubicBezTo>
                    <a:pt x="52526" y="857434"/>
                    <a:pt x="105052" y="790112"/>
                    <a:pt x="133165" y="693937"/>
                  </a:cubicBezTo>
                  <a:cubicBezTo>
                    <a:pt x="161278" y="597762"/>
                    <a:pt x="153880" y="446842"/>
                    <a:pt x="168676" y="347708"/>
                  </a:cubicBezTo>
                  <a:cubicBezTo>
                    <a:pt x="183472" y="248574"/>
                    <a:pt x="202707" y="97654"/>
                    <a:pt x="221942" y="99134"/>
                  </a:cubicBezTo>
                  <a:cubicBezTo>
                    <a:pt x="241177" y="100614"/>
                    <a:pt x="260411" y="242656"/>
                    <a:pt x="284085" y="356586"/>
                  </a:cubicBezTo>
                  <a:cubicBezTo>
                    <a:pt x="307759" y="470516"/>
                    <a:pt x="341790" y="686539"/>
                    <a:pt x="363984" y="782714"/>
                  </a:cubicBezTo>
                  <a:cubicBezTo>
                    <a:pt x="386178" y="878889"/>
                    <a:pt x="406893" y="1052004"/>
                    <a:pt x="417250" y="933635"/>
                  </a:cubicBezTo>
                  <a:cubicBezTo>
                    <a:pt x="427607" y="815266"/>
                    <a:pt x="412812" y="145002"/>
                    <a:pt x="426128" y="72501"/>
                  </a:cubicBezTo>
                  <a:cubicBezTo>
                    <a:pt x="439444" y="0"/>
                    <a:pt x="479394" y="405414"/>
                    <a:pt x="497149" y="498629"/>
                  </a:cubicBezTo>
                  <a:cubicBezTo>
                    <a:pt x="514904" y="591844"/>
                    <a:pt x="510466" y="622916"/>
                    <a:pt x="532660" y="631794"/>
                  </a:cubicBezTo>
                  <a:cubicBezTo>
                    <a:pt x="554854" y="640672"/>
                    <a:pt x="594803" y="569650"/>
                    <a:pt x="630314" y="551895"/>
                  </a:cubicBezTo>
                  <a:cubicBezTo>
                    <a:pt x="665825" y="534140"/>
                    <a:pt x="722050" y="519344"/>
                    <a:pt x="745724" y="525262"/>
                  </a:cubicBezTo>
                  <a:cubicBezTo>
                    <a:pt x="769398" y="531180"/>
                    <a:pt x="747204" y="577048"/>
                    <a:pt x="772357" y="587405"/>
                  </a:cubicBezTo>
                  <a:cubicBezTo>
                    <a:pt x="797510" y="597762"/>
                    <a:pt x="870011" y="596283"/>
                    <a:pt x="896644" y="587405"/>
                  </a:cubicBezTo>
                  <a:cubicBezTo>
                    <a:pt x="923277" y="578527"/>
                    <a:pt x="902563" y="543017"/>
                    <a:pt x="932155" y="534139"/>
                  </a:cubicBezTo>
                  <a:cubicBezTo>
                    <a:pt x="961747" y="525261"/>
                    <a:pt x="1044606" y="519343"/>
                    <a:pt x="1074198" y="534139"/>
                  </a:cubicBezTo>
                  <a:cubicBezTo>
                    <a:pt x="1103790" y="548935"/>
                    <a:pt x="1102311" y="574089"/>
                    <a:pt x="1109709" y="622916"/>
                  </a:cubicBezTo>
                  <a:cubicBezTo>
                    <a:pt x="1117107" y="671743"/>
                    <a:pt x="1117107" y="773837"/>
                    <a:pt x="1118586" y="827103"/>
                  </a:cubicBezTo>
                  <a:cubicBezTo>
                    <a:pt x="1120065" y="880369"/>
                    <a:pt x="1106749" y="936594"/>
                    <a:pt x="1118586" y="942512"/>
                  </a:cubicBezTo>
                  <a:cubicBezTo>
                    <a:pt x="1130423" y="948430"/>
                    <a:pt x="1180730" y="908481"/>
                    <a:pt x="1189608" y="862613"/>
                  </a:cubicBezTo>
                  <a:cubicBezTo>
                    <a:pt x="1198486" y="816745"/>
                    <a:pt x="1167413" y="725009"/>
                    <a:pt x="1171852" y="667304"/>
                  </a:cubicBezTo>
                  <a:cubicBezTo>
                    <a:pt x="1176291" y="609599"/>
                    <a:pt x="1171853" y="540058"/>
                    <a:pt x="1216241" y="516384"/>
                  </a:cubicBezTo>
                  <a:cubicBezTo>
                    <a:pt x="1260629" y="492710"/>
                    <a:pt x="1387875" y="514905"/>
                    <a:pt x="1438182" y="525262"/>
                  </a:cubicBezTo>
                  <a:cubicBezTo>
                    <a:pt x="1488489" y="535619"/>
                    <a:pt x="1504765" y="547456"/>
                    <a:pt x="1518081" y="578528"/>
                  </a:cubicBezTo>
                  <a:cubicBezTo>
                    <a:pt x="1531397" y="609600"/>
                    <a:pt x="1509203" y="664346"/>
                    <a:pt x="1518081" y="711693"/>
                  </a:cubicBezTo>
                  <a:cubicBezTo>
                    <a:pt x="1526959" y="759040"/>
                    <a:pt x="1532877" y="859654"/>
                    <a:pt x="1571347" y="862613"/>
                  </a:cubicBezTo>
                  <a:cubicBezTo>
                    <a:pt x="1609817" y="865572"/>
                    <a:pt x="1707472" y="841899"/>
                    <a:pt x="1748901" y="729448"/>
                  </a:cubicBezTo>
                  <a:cubicBezTo>
                    <a:pt x="1790330" y="616998"/>
                    <a:pt x="1788850" y="282605"/>
                    <a:pt x="1819922" y="187910"/>
                  </a:cubicBezTo>
                  <a:cubicBezTo>
                    <a:pt x="1850994" y="93215"/>
                    <a:pt x="1901301" y="44388"/>
                    <a:pt x="1935332" y="161277"/>
                  </a:cubicBezTo>
                  <a:cubicBezTo>
                    <a:pt x="1969363" y="278166"/>
                    <a:pt x="1993037" y="767918"/>
                    <a:pt x="2024109" y="889246"/>
                  </a:cubicBezTo>
                  <a:cubicBezTo>
                    <a:pt x="2055181" y="1010574"/>
                    <a:pt x="2096610" y="1004656"/>
                    <a:pt x="2121763" y="889246"/>
                  </a:cubicBezTo>
                  <a:cubicBezTo>
                    <a:pt x="2146916" y="773836"/>
                    <a:pt x="2140998" y="254493"/>
                    <a:pt x="2175029" y="196788"/>
                  </a:cubicBezTo>
                  <a:cubicBezTo>
                    <a:pt x="2209060" y="139083"/>
                    <a:pt x="2275642" y="464598"/>
                    <a:pt x="2325949" y="543017"/>
                  </a:cubicBezTo>
                  <a:cubicBezTo>
                    <a:pt x="2376256" y="621436"/>
                    <a:pt x="2408808" y="661386"/>
                    <a:pt x="2476870" y="667304"/>
                  </a:cubicBezTo>
                  <a:cubicBezTo>
                    <a:pt x="2544932" y="673223"/>
                    <a:pt x="2584881" y="591845"/>
                    <a:pt x="2734322" y="578528"/>
                  </a:cubicBezTo>
                  <a:cubicBezTo>
                    <a:pt x="2883763" y="565211"/>
                    <a:pt x="3150093" y="574089"/>
                    <a:pt x="3373514" y="58740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grpSp>
      <p:pic>
        <p:nvPicPr>
          <p:cNvPr id="32" name="Picture 31" descr="12362693641685578473ericlemerdy_man.svg.hi.png"/>
          <p:cNvPicPr>
            <a:picLocks noChangeAspect="1"/>
          </p:cNvPicPr>
          <p:nvPr/>
        </p:nvPicPr>
        <p:blipFill>
          <a:blip r:embed="rId3" cstate="print"/>
          <a:stretch>
            <a:fillRect/>
          </a:stretch>
        </p:blipFill>
        <p:spPr>
          <a:xfrm>
            <a:off x="4114800" y="4114800"/>
            <a:ext cx="851794" cy="1913311"/>
          </a:xfrm>
          <a:prstGeom prst="rect">
            <a:avLst/>
          </a:prstGeom>
        </p:spPr>
      </p:pic>
      <p:sp>
        <p:nvSpPr>
          <p:cNvPr id="34" name="TextBox 33"/>
          <p:cNvSpPr txBox="1"/>
          <p:nvPr/>
        </p:nvSpPr>
        <p:spPr>
          <a:xfrm>
            <a:off x="1981200" y="1676400"/>
            <a:ext cx="1524000" cy="523220"/>
          </a:xfrm>
          <a:prstGeom prst="rect">
            <a:avLst/>
          </a:prstGeom>
          <a:noFill/>
        </p:spPr>
        <p:txBody>
          <a:bodyPr wrap="square" rtlCol="0">
            <a:spAutoFit/>
          </a:bodyPr>
          <a:lstStyle/>
          <a:p>
            <a:r>
              <a:rPr lang="en-US" sz="2800" i="1" dirty="0" smtClean="0"/>
              <a:t>Later…</a:t>
            </a:r>
            <a:endParaRPr lang="en-US" sz="28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repeatCount="3000" fill="hold" grpId="0"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10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500"/>
                                        <p:tgtEl>
                                          <p:spTgt spid="14"/>
                                        </p:tgtEl>
                                      </p:cBhvr>
                                    </p:animEffect>
                                    <p:set>
                                      <p:cBhvr>
                                        <p:cTn id="18" dur="1" fill="hold">
                                          <p:stCondLst>
                                            <p:cond delay="499"/>
                                          </p:stCondLst>
                                        </p:cTn>
                                        <p:tgtEl>
                                          <p:spTgt spid="14"/>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15"/>
                                        </p:tgtEl>
                                      </p:cBhvr>
                                    </p:animEffect>
                                    <p:set>
                                      <p:cBhvr>
                                        <p:cTn id="21" dur="1" fill="hold">
                                          <p:stCondLst>
                                            <p:cond delay="499"/>
                                          </p:stCondLst>
                                        </p:cTn>
                                        <p:tgtEl>
                                          <p:spTgt spid="15"/>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16"/>
                                        </p:tgtEl>
                                      </p:cBhvr>
                                    </p:animEffect>
                                    <p:set>
                                      <p:cBhvr>
                                        <p:cTn id="24" dur="1" fill="hold">
                                          <p:stCondLst>
                                            <p:cond delay="499"/>
                                          </p:stCondLst>
                                        </p:cTn>
                                        <p:tgtEl>
                                          <p:spTgt spid="16"/>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1000"/>
                                        <p:tgtEl>
                                          <p:spTgt spid="33"/>
                                        </p:tgtEl>
                                      </p:cBhvr>
                                    </p:animEffect>
                                    <p:set>
                                      <p:cBhvr>
                                        <p:cTn id="27" dur="1" fill="hold">
                                          <p:stCondLst>
                                            <p:cond delay="999"/>
                                          </p:stCondLst>
                                        </p:cTn>
                                        <p:tgtEl>
                                          <p:spTgt spid="3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10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0-#ppt_w/2"/>
                                          </p:val>
                                        </p:tav>
                                        <p:tav tm="100000">
                                          <p:val>
                                            <p:strVal val="#ppt_x"/>
                                          </p:val>
                                        </p:tav>
                                      </p:tavLst>
                                    </p:anim>
                                    <p:anim calcmode="lin" valueType="num">
                                      <p:cBhvr additive="base">
                                        <p:cTn id="38"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3" grpId="1" animBg="1"/>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Museum Object Preservation</a:t>
            </a:r>
            <a:endParaRPr lang="en-US" dirty="0"/>
          </a:p>
        </p:txBody>
      </p:sp>
      <p:sp>
        <p:nvSpPr>
          <p:cNvPr id="3" name="Content Placeholder 2"/>
          <p:cNvSpPr>
            <a:spLocks noGrp="1"/>
          </p:cNvSpPr>
          <p:nvPr>
            <p:ph idx="1"/>
          </p:nvPr>
        </p:nvSpPr>
        <p:spPr/>
        <p:txBody>
          <a:bodyPr>
            <a:normAutofit/>
          </a:bodyPr>
          <a:lstStyle/>
          <a:p>
            <a:r>
              <a:rPr lang="en-US" dirty="0" smtClean="0"/>
              <a:t>Environmental impact</a:t>
            </a:r>
          </a:p>
          <a:p>
            <a:pPr lvl="1"/>
            <a:r>
              <a:rPr lang="en-US" dirty="0" smtClean="0"/>
              <a:t>Temperature</a:t>
            </a:r>
          </a:p>
          <a:p>
            <a:pPr lvl="2"/>
            <a:r>
              <a:rPr lang="en-US" dirty="0" smtClean="0"/>
              <a:t>Summer: 70-75 degrees Fahrenheit</a:t>
            </a:r>
          </a:p>
          <a:p>
            <a:pPr lvl="2"/>
            <a:r>
              <a:rPr lang="en-US" dirty="0" smtClean="0"/>
              <a:t>Winter: 65-70 degrees Fahrenheit</a:t>
            </a:r>
          </a:p>
          <a:p>
            <a:pPr lvl="1"/>
            <a:r>
              <a:rPr lang="en-US" dirty="0" smtClean="0"/>
              <a:t>Humidity</a:t>
            </a:r>
          </a:p>
          <a:p>
            <a:pPr lvl="2"/>
            <a:r>
              <a:rPr lang="en-US" dirty="0" smtClean="0"/>
              <a:t>Summer: 45%-55%</a:t>
            </a:r>
          </a:p>
          <a:p>
            <a:pPr lvl="2"/>
            <a:r>
              <a:rPr lang="de-DE" dirty="0" smtClean="0"/>
              <a:t>Winter: 40%-45%</a:t>
            </a:r>
            <a:endParaRPr lang="en-US" dirty="0" smtClean="0"/>
          </a:p>
          <a:p>
            <a:pPr lvl="1"/>
            <a:r>
              <a:rPr lang="de-DE" dirty="0" smtClean="0"/>
              <a:t>Light</a:t>
            </a:r>
          </a:p>
          <a:p>
            <a:pPr lvl="2"/>
            <a:r>
              <a:rPr lang="de-DE" dirty="0" smtClean="0"/>
              <a:t>As low as possible</a:t>
            </a:r>
          </a:p>
        </p:txBody>
      </p:sp>
      <p:sp>
        <p:nvSpPr>
          <p:cNvPr id="4" name="Slide Number Placeholder 3"/>
          <p:cNvSpPr>
            <a:spLocks noGrp="1"/>
          </p:cNvSpPr>
          <p:nvPr>
            <p:ph type="sldNum" sz="quarter" idx="12"/>
          </p:nvPr>
        </p:nvSpPr>
        <p:spPr/>
        <p:txBody>
          <a:bodyPr/>
          <a:lstStyle/>
          <a:p>
            <a:fld id="{0CB32450-EDB5-4761-89FF-691C2D1344E3}" type="slidenum">
              <a:rPr lang="en-US" smtClean="0"/>
              <a:pPr/>
              <a:t>5</a:t>
            </a:fld>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Museum Application Requirements</a:t>
            </a:r>
            <a:endParaRPr lang="en-US" dirty="0"/>
          </a:p>
        </p:txBody>
      </p:sp>
      <p:sp>
        <p:nvSpPr>
          <p:cNvPr id="3" name="Content Placeholder 2"/>
          <p:cNvSpPr>
            <a:spLocks noGrp="1"/>
          </p:cNvSpPr>
          <p:nvPr>
            <p:ph idx="1"/>
          </p:nvPr>
        </p:nvSpPr>
        <p:spPr/>
        <p:txBody>
          <a:bodyPr/>
          <a:lstStyle/>
          <a:p>
            <a:r>
              <a:rPr lang="en-US" dirty="0" smtClean="0"/>
              <a:t>Original requirements</a:t>
            </a:r>
          </a:p>
          <a:p>
            <a:pPr lvl="1"/>
            <a:r>
              <a:rPr lang="en-US" dirty="0" smtClean="0"/>
              <a:t>Monitor environmental factors and report to a database</a:t>
            </a:r>
          </a:p>
          <a:p>
            <a:pPr lvl="1"/>
            <a:r>
              <a:rPr lang="en-US" dirty="0" smtClean="0"/>
              <a:t>Allow for quick and easy analysis</a:t>
            </a:r>
          </a:p>
          <a:p>
            <a:pPr lvl="1"/>
            <a:r>
              <a:rPr lang="en-US" dirty="0" smtClean="0"/>
              <a:t>Flexibility</a:t>
            </a:r>
          </a:p>
          <a:p>
            <a:pPr lvl="1"/>
            <a:r>
              <a:rPr lang="en-US" dirty="0" smtClean="0"/>
              <a:t>Economic, and environmental factors must be taken into account</a:t>
            </a:r>
          </a:p>
        </p:txBody>
      </p:sp>
      <p:sp>
        <p:nvSpPr>
          <p:cNvPr id="4" name="Slide Number Placeholder 3"/>
          <p:cNvSpPr>
            <a:spLocks noGrp="1"/>
          </p:cNvSpPr>
          <p:nvPr>
            <p:ph type="sldNum" sz="quarter" idx="12"/>
          </p:nvPr>
        </p:nvSpPr>
        <p:spPr/>
        <p:txBody>
          <a:bodyPr/>
          <a:lstStyle/>
          <a:p>
            <a:fld id="{0CB32450-EDB5-4761-89FF-691C2D1344E3}" type="slidenum">
              <a:rPr lang="en-US" smtClean="0"/>
              <a:pPr/>
              <a:t>6</a:t>
            </a:fld>
            <a:endParaRPr lang="en-US"/>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PAQ Middleware</a:t>
            </a:r>
            <a:endParaRPr lang="en-US" dirty="0"/>
          </a:p>
        </p:txBody>
      </p:sp>
      <p:sp>
        <p:nvSpPr>
          <p:cNvPr id="5" name="Content Placeholder 4"/>
          <p:cNvSpPr>
            <a:spLocks noGrp="1"/>
          </p:cNvSpPr>
          <p:nvPr>
            <p:ph idx="1"/>
          </p:nvPr>
        </p:nvSpPr>
        <p:spPr>
          <a:xfrm>
            <a:off x="990600" y="1295400"/>
            <a:ext cx="8001000" cy="1600200"/>
          </a:xfrm>
        </p:spPr>
        <p:txBody>
          <a:bodyPr>
            <a:normAutofit/>
          </a:bodyPr>
          <a:lstStyle/>
          <a:p>
            <a:r>
              <a:rPr lang="en-US" dirty="0" smtClean="0"/>
              <a:t>Provides API that simplifies development of applications with persistent adaptive queries</a:t>
            </a:r>
          </a:p>
        </p:txBody>
      </p:sp>
      <p:sp>
        <p:nvSpPr>
          <p:cNvPr id="4" name="Slide Number Placeholder 3"/>
          <p:cNvSpPr>
            <a:spLocks noGrp="1"/>
          </p:cNvSpPr>
          <p:nvPr>
            <p:ph type="sldNum" sz="quarter" idx="12"/>
          </p:nvPr>
        </p:nvSpPr>
        <p:spPr/>
        <p:txBody>
          <a:bodyPr/>
          <a:lstStyle/>
          <a:p>
            <a:fld id="{0CB32450-EDB5-4761-89FF-691C2D1344E3}" type="slidenum">
              <a:rPr lang="en-US" smtClean="0"/>
              <a:pPr/>
              <a:t>7</a:t>
            </a:fld>
            <a:endParaRPr lang="en-US"/>
          </a:p>
        </p:txBody>
      </p:sp>
      <p:pic>
        <p:nvPicPr>
          <p:cNvPr id="6" name="Content Placeholder 3" descr="PAQDiagram.bmp"/>
          <p:cNvPicPr>
            <a:picLocks noChangeAspect="1"/>
          </p:cNvPicPr>
          <p:nvPr/>
        </p:nvPicPr>
        <p:blipFill>
          <a:blip r:embed="rId3" cstate="print"/>
          <a:stretch>
            <a:fillRect/>
          </a:stretch>
        </p:blipFill>
        <p:spPr>
          <a:xfrm>
            <a:off x="2362200" y="2590800"/>
            <a:ext cx="5242770" cy="40386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 name="Picture 92" descr="vigo_carpathian(SMALL).JPG"/>
          <p:cNvPicPr>
            <a:picLocks noChangeAspect="1"/>
          </p:cNvPicPr>
          <p:nvPr/>
        </p:nvPicPr>
        <p:blipFill>
          <a:blip r:embed="rId3" cstate="print"/>
          <a:stretch>
            <a:fillRect/>
          </a:stretch>
        </p:blipFill>
        <p:spPr>
          <a:xfrm>
            <a:off x="6553200" y="4038600"/>
            <a:ext cx="1095375" cy="1752600"/>
          </a:xfrm>
          <a:prstGeom prst="rect">
            <a:avLst/>
          </a:prstGeom>
          <a:ln>
            <a:noFill/>
          </a:ln>
          <a:effectLst>
            <a:outerShdw blurRad="190500" algn="tl" rotWithShape="0">
              <a:srgbClr val="000000">
                <a:alpha val="70000"/>
              </a:srgbClr>
            </a:outerShdw>
          </a:effectLst>
        </p:spPr>
      </p:pic>
      <p:sp>
        <p:nvSpPr>
          <p:cNvPr id="2" name="Title 1"/>
          <p:cNvSpPr>
            <a:spLocks noGrp="1"/>
          </p:cNvSpPr>
          <p:nvPr>
            <p:ph type="title"/>
          </p:nvPr>
        </p:nvSpPr>
        <p:spPr/>
        <p:txBody>
          <a:bodyPr/>
          <a:lstStyle/>
          <a:p>
            <a:r>
              <a:rPr lang="en-US" dirty="0" smtClean="0"/>
              <a:t>Adaptation Example</a:t>
            </a:r>
            <a:endParaRPr lang="en-US" dirty="0"/>
          </a:p>
        </p:txBody>
      </p:sp>
      <p:sp>
        <p:nvSpPr>
          <p:cNvPr id="4" name="Flowchart: Connector 3"/>
          <p:cNvSpPr/>
          <p:nvPr/>
        </p:nvSpPr>
        <p:spPr>
          <a:xfrm>
            <a:off x="1752600" y="57912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3505200" y="53340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1981200" y="37338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Connector 7"/>
          <p:cNvSpPr/>
          <p:nvPr/>
        </p:nvSpPr>
        <p:spPr>
          <a:xfrm>
            <a:off x="4800600" y="55626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Connector 8"/>
          <p:cNvSpPr/>
          <p:nvPr/>
        </p:nvSpPr>
        <p:spPr>
          <a:xfrm>
            <a:off x="6705600" y="54102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3581400" y="43434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5334000" y="44958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2667000" y="27432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4876800" y="37338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4572000" y="27432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2209800" y="48006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3352800" y="22098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5715000" y="32766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4419600" y="18288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endCxn id="16" idx="7"/>
          </p:cNvCxnSpPr>
          <p:nvPr/>
        </p:nvCxnSpPr>
        <p:spPr>
          <a:xfrm rot="10800000" flipV="1">
            <a:off x="3612964" y="1981199"/>
            <a:ext cx="819711" cy="2732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6" idx="3"/>
            <a:endCxn id="12" idx="7"/>
          </p:cNvCxnSpPr>
          <p:nvPr/>
        </p:nvCxnSpPr>
        <p:spPr>
          <a:xfrm rot="5400000">
            <a:off x="3003363" y="2393763"/>
            <a:ext cx="317874" cy="470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2" idx="3"/>
            <a:endCxn id="7" idx="7"/>
          </p:cNvCxnSpPr>
          <p:nvPr/>
        </p:nvCxnSpPr>
        <p:spPr>
          <a:xfrm rot="5400000">
            <a:off x="2088963" y="3155763"/>
            <a:ext cx="775074" cy="4702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4"/>
            <a:endCxn id="15" idx="0"/>
          </p:cNvCxnSpPr>
          <p:nvPr/>
        </p:nvCxnSpPr>
        <p:spPr>
          <a:xfrm rot="16200000" flipH="1">
            <a:off x="1866900" y="4305300"/>
            <a:ext cx="762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5" idx="4"/>
            <a:endCxn id="4" idx="7"/>
          </p:cNvCxnSpPr>
          <p:nvPr/>
        </p:nvCxnSpPr>
        <p:spPr>
          <a:xfrm rot="5400000">
            <a:off x="1822264" y="5295900"/>
            <a:ext cx="730437" cy="349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4" idx="3"/>
            <a:endCxn id="10" idx="0"/>
          </p:cNvCxnSpPr>
          <p:nvPr/>
        </p:nvCxnSpPr>
        <p:spPr>
          <a:xfrm rot="5400000">
            <a:off x="3505201" y="3231963"/>
            <a:ext cx="1340037" cy="882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7" idx="1"/>
            <a:endCxn id="14" idx="6"/>
          </p:cNvCxnSpPr>
          <p:nvPr/>
        </p:nvCxnSpPr>
        <p:spPr>
          <a:xfrm rot="16200000" flipV="1">
            <a:off x="5105401" y="2667000"/>
            <a:ext cx="425637" cy="882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 idx="4"/>
            <a:endCxn id="11" idx="1"/>
          </p:cNvCxnSpPr>
          <p:nvPr/>
        </p:nvCxnSpPr>
        <p:spPr>
          <a:xfrm rot="16200000" flipH="1">
            <a:off x="4953000" y="4114799"/>
            <a:ext cx="501837" cy="349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8" idx="4"/>
            <a:endCxn id="14" idx="0"/>
          </p:cNvCxnSpPr>
          <p:nvPr/>
        </p:nvCxnSpPr>
        <p:spPr>
          <a:xfrm rot="16200000" flipH="1">
            <a:off x="4343400" y="2362200"/>
            <a:ext cx="609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9" idx="1"/>
            <a:endCxn id="17" idx="5"/>
          </p:cNvCxnSpPr>
          <p:nvPr/>
        </p:nvCxnSpPr>
        <p:spPr>
          <a:xfrm rot="16200000" flipV="1">
            <a:off x="5403663" y="4108263"/>
            <a:ext cx="1918074" cy="775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9" idx="1"/>
            <a:endCxn id="11" idx="6"/>
          </p:cNvCxnSpPr>
          <p:nvPr/>
        </p:nvCxnSpPr>
        <p:spPr>
          <a:xfrm rot="16200000" flipV="1">
            <a:off x="5791201" y="4495800"/>
            <a:ext cx="806637" cy="111143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8" idx="7"/>
          </p:cNvCxnSpPr>
          <p:nvPr/>
        </p:nvCxnSpPr>
        <p:spPr>
          <a:xfrm rot="5400000">
            <a:off x="4816383" y="5044981"/>
            <a:ext cx="806637" cy="317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4" idx="4"/>
            <a:endCxn id="13" idx="1"/>
          </p:cNvCxnSpPr>
          <p:nvPr/>
        </p:nvCxnSpPr>
        <p:spPr>
          <a:xfrm rot="16200000" flipH="1">
            <a:off x="4457700" y="3314699"/>
            <a:ext cx="730437" cy="197037"/>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0" idx="4"/>
            <a:endCxn id="6" idx="0"/>
          </p:cNvCxnSpPr>
          <p:nvPr/>
        </p:nvCxnSpPr>
        <p:spPr>
          <a:xfrm rot="5400000">
            <a:off x="3352800" y="4953000"/>
            <a:ext cx="6858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10" idx="1"/>
            <a:endCxn id="7" idx="6"/>
          </p:cNvCxnSpPr>
          <p:nvPr/>
        </p:nvCxnSpPr>
        <p:spPr>
          <a:xfrm rot="16200000" flipV="1">
            <a:off x="2705101" y="3467100"/>
            <a:ext cx="501837" cy="134003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17" idx="4"/>
            <a:endCxn id="11" idx="0"/>
          </p:cNvCxnSpPr>
          <p:nvPr/>
        </p:nvCxnSpPr>
        <p:spPr>
          <a:xfrm rot="5400000">
            <a:off x="5219700" y="3848100"/>
            <a:ext cx="914400" cy="381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4" name="Sun 93"/>
          <p:cNvSpPr/>
          <p:nvPr/>
        </p:nvSpPr>
        <p:spPr>
          <a:xfrm>
            <a:off x="7848600" y="2743200"/>
            <a:ext cx="914400" cy="914400"/>
          </a:xfrm>
          <a:prstGeom prst="sun">
            <a:avLst/>
          </a:prstGeom>
          <a:solidFill>
            <a:srgbClr val="FFC000"/>
          </a:solidFill>
          <a:ln w="1905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990600" y="1371600"/>
            <a:ext cx="1524000" cy="369332"/>
          </a:xfrm>
          <a:prstGeom prst="rect">
            <a:avLst/>
          </a:prstGeom>
          <a:noFill/>
        </p:spPr>
        <p:txBody>
          <a:bodyPr wrap="square" rtlCol="0">
            <a:spAutoFit/>
          </a:bodyPr>
          <a:lstStyle/>
          <a:p>
            <a:r>
              <a:rPr lang="en-US" dirty="0" smtClean="0"/>
              <a:t>Inquiry Mode:</a:t>
            </a:r>
            <a:endParaRPr lang="en-US" dirty="0"/>
          </a:p>
        </p:txBody>
      </p:sp>
      <p:sp>
        <p:nvSpPr>
          <p:cNvPr id="96" name="TextBox 95"/>
          <p:cNvSpPr txBox="1"/>
          <p:nvPr/>
        </p:nvSpPr>
        <p:spPr>
          <a:xfrm>
            <a:off x="2438400" y="1371600"/>
            <a:ext cx="1905000" cy="369332"/>
          </a:xfrm>
          <a:prstGeom prst="rect">
            <a:avLst/>
          </a:prstGeom>
          <a:noFill/>
        </p:spPr>
        <p:txBody>
          <a:bodyPr wrap="square" rtlCol="0">
            <a:spAutoFit/>
          </a:bodyPr>
          <a:lstStyle/>
          <a:p>
            <a:r>
              <a:rPr lang="en-US" dirty="0" smtClean="0"/>
              <a:t>Random Sampling</a:t>
            </a:r>
            <a:endParaRPr lang="en-US" dirty="0"/>
          </a:p>
        </p:txBody>
      </p:sp>
      <p:sp>
        <p:nvSpPr>
          <p:cNvPr id="98" name="TextBox 97"/>
          <p:cNvSpPr txBox="1"/>
          <p:nvPr/>
        </p:nvSpPr>
        <p:spPr>
          <a:xfrm>
            <a:off x="2514600" y="1371600"/>
            <a:ext cx="1828800" cy="369332"/>
          </a:xfrm>
          <a:prstGeom prst="rect">
            <a:avLst/>
          </a:prstGeom>
          <a:noFill/>
        </p:spPr>
        <p:txBody>
          <a:bodyPr wrap="square" rtlCol="0">
            <a:spAutoFit/>
          </a:bodyPr>
          <a:lstStyle/>
          <a:p>
            <a:r>
              <a:rPr lang="en-US" dirty="0" smtClean="0"/>
              <a:t>Flooding</a:t>
            </a:r>
            <a:endParaRPr lang="en-US" dirty="0"/>
          </a:p>
        </p:txBody>
      </p:sp>
      <p:sp>
        <p:nvSpPr>
          <p:cNvPr id="38" name="Slide Number Placeholder 37"/>
          <p:cNvSpPr>
            <a:spLocks noGrp="1"/>
          </p:cNvSpPr>
          <p:nvPr>
            <p:ph type="sldNum" sz="quarter" idx="12"/>
          </p:nvPr>
        </p:nvSpPr>
        <p:spPr/>
        <p:txBody>
          <a:bodyPr/>
          <a:lstStyle/>
          <a:p>
            <a:fld id="{0CB32450-EDB5-4761-89FF-691C2D1344E3}" type="slidenum">
              <a:rPr lang="en-US" smtClean="0"/>
              <a:pPr/>
              <a:t>8</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autoRev="1" fill="hold" nodeType="clickEffect">
                                  <p:stCondLst>
                                    <p:cond delay="0"/>
                                  </p:stCondLst>
                                  <p:childTnLst>
                                    <p:animClr clrSpc="rgb">
                                      <p:cBhvr>
                                        <p:cTn id="6" dur="1000" fill="hold"/>
                                        <p:tgtEl>
                                          <p:spTgt spid="16"/>
                                        </p:tgtEl>
                                        <p:attrNameLst>
                                          <p:attrName>fillcolor</p:attrName>
                                        </p:attrNameLst>
                                      </p:cBhvr>
                                      <p:to>
                                        <a:schemeClr val="accent2"/>
                                      </p:to>
                                    </p:animClr>
                                    <p:set>
                                      <p:cBhvr>
                                        <p:cTn id="7" dur="1000" fill="hold"/>
                                        <p:tgtEl>
                                          <p:spTgt spid="16"/>
                                        </p:tgtEl>
                                        <p:attrNameLst>
                                          <p:attrName>fill.type</p:attrName>
                                        </p:attrNameLst>
                                      </p:cBhvr>
                                      <p:to>
                                        <p:strVal val="solid"/>
                                      </p:to>
                                    </p:set>
                                    <p:set>
                                      <p:cBhvr>
                                        <p:cTn id="8" dur="1000" fill="hold"/>
                                        <p:tgtEl>
                                          <p:spTgt spid="16"/>
                                        </p:tgtEl>
                                        <p:attrNameLst>
                                          <p:attrName>fill.on</p:attrName>
                                        </p:attrNameLst>
                                      </p:cBhvr>
                                      <p:to>
                                        <p:strVal val="true"/>
                                      </p:to>
                                    </p:set>
                                  </p:childTnLst>
                                </p:cTn>
                              </p:par>
                            </p:childTnLst>
                          </p:cTn>
                        </p:par>
                        <p:par>
                          <p:cTn id="9" fill="hold">
                            <p:stCondLst>
                              <p:cond delay="2000"/>
                            </p:stCondLst>
                            <p:childTnLst>
                              <p:par>
                                <p:cTn id="10" presetID="1" presetClass="emph" presetSubtype="2" autoRev="1" fill="hold" nodeType="afterEffect">
                                  <p:stCondLst>
                                    <p:cond delay="1500"/>
                                  </p:stCondLst>
                                  <p:childTnLst>
                                    <p:animClr clrSpc="rgb">
                                      <p:cBhvr>
                                        <p:cTn id="11" dur="1000" fill="hold"/>
                                        <p:tgtEl>
                                          <p:spTgt spid="10"/>
                                        </p:tgtEl>
                                        <p:attrNameLst>
                                          <p:attrName>fillcolor</p:attrName>
                                        </p:attrNameLst>
                                      </p:cBhvr>
                                      <p:to>
                                        <a:schemeClr val="accent2"/>
                                      </p:to>
                                    </p:animClr>
                                    <p:set>
                                      <p:cBhvr>
                                        <p:cTn id="12" dur="1000" fill="hold"/>
                                        <p:tgtEl>
                                          <p:spTgt spid="10"/>
                                        </p:tgtEl>
                                        <p:attrNameLst>
                                          <p:attrName>fill.type</p:attrName>
                                        </p:attrNameLst>
                                      </p:cBhvr>
                                      <p:to>
                                        <p:strVal val="solid"/>
                                      </p:to>
                                    </p:set>
                                    <p:set>
                                      <p:cBhvr>
                                        <p:cTn id="13" dur="1000" fill="hold"/>
                                        <p:tgtEl>
                                          <p:spTgt spid="10"/>
                                        </p:tgtEl>
                                        <p:attrNameLst>
                                          <p:attrName>fill.on</p:attrName>
                                        </p:attrNameLst>
                                      </p:cBhvr>
                                      <p:to>
                                        <p:strVal val="true"/>
                                      </p:to>
                                    </p:set>
                                  </p:childTnLst>
                                </p:cTn>
                              </p:par>
                            </p:childTnLst>
                          </p:cTn>
                        </p:par>
                        <p:par>
                          <p:cTn id="14" fill="hold">
                            <p:stCondLst>
                              <p:cond delay="5500"/>
                            </p:stCondLst>
                            <p:childTnLst>
                              <p:par>
                                <p:cTn id="15" presetID="1" presetClass="emph" presetSubtype="2" autoRev="1" fill="hold" nodeType="afterEffect">
                                  <p:stCondLst>
                                    <p:cond delay="1500"/>
                                  </p:stCondLst>
                                  <p:childTnLst>
                                    <p:animClr clrSpc="rgb">
                                      <p:cBhvr>
                                        <p:cTn id="16" dur="1000" fill="hold"/>
                                        <p:tgtEl>
                                          <p:spTgt spid="4"/>
                                        </p:tgtEl>
                                        <p:attrNameLst>
                                          <p:attrName>fillcolor</p:attrName>
                                        </p:attrNameLst>
                                      </p:cBhvr>
                                      <p:to>
                                        <a:schemeClr val="accent2"/>
                                      </p:to>
                                    </p:animClr>
                                    <p:set>
                                      <p:cBhvr>
                                        <p:cTn id="17" dur="1000" fill="hold"/>
                                        <p:tgtEl>
                                          <p:spTgt spid="4"/>
                                        </p:tgtEl>
                                        <p:attrNameLst>
                                          <p:attrName>fill.type</p:attrName>
                                        </p:attrNameLst>
                                      </p:cBhvr>
                                      <p:to>
                                        <p:strVal val="solid"/>
                                      </p:to>
                                    </p:set>
                                    <p:set>
                                      <p:cBhvr>
                                        <p:cTn id="18" dur="1000" fill="hold"/>
                                        <p:tgtEl>
                                          <p:spTgt spid="4"/>
                                        </p:tgtEl>
                                        <p:attrNameLst>
                                          <p:attrName>fill.on</p:attrName>
                                        </p:attrNameLst>
                                      </p:cBhvr>
                                      <p:to>
                                        <p:strVal val="true"/>
                                      </p:to>
                                    </p:set>
                                  </p:childTnLst>
                                </p:cTn>
                              </p:par>
                            </p:childTnLst>
                          </p:cTn>
                        </p:par>
                        <p:par>
                          <p:cTn id="19" fill="hold">
                            <p:stCondLst>
                              <p:cond delay="9000"/>
                            </p:stCondLst>
                            <p:childTnLst>
                              <p:par>
                                <p:cTn id="20" presetID="1" presetClass="emph" presetSubtype="2" autoRev="1" fill="hold" nodeType="afterEffect">
                                  <p:stCondLst>
                                    <p:cond delay="1500"/>
                                  </p:stCondLst>
                                  <p:childTnLst>
                                    <p:animClr clrSpc="rgb">
                                      <p:cBhvr>
                                        <p:cTn id="21" dur="1000" fill="hold"/>
                                        <p:tgtEl>
                                          <p:spTgt spid="11"/>
                                        </p:tgtEl>
                                        <p:attrNameLst>
                                          <p:attrName>fillcolor</p:attrName>
                                        </p:attrNameLst>
                                      </p:cBhvr>
                                      <p:to>
                                        <a:schemeClr val="accent2"/>
                                      </p:to>
                                    </p:animClr>
                                    <p:set>
                                      <p:cBhvr>
                                        <p:cTn id="22" dur="1000" fill="hold"/>
                                        <p:tgtEl>
                                          <p:spTgt spid="11"/>
                                        </p:tgtEl>
                                        <p:attrNameLst>
                                          <p:attrName>fill.type</p:attrName>
                                        </p:attrNameLst>
                                      </p:cBhvr>
                                      <p:to>
                                        <p:strVal val="solid"/>
                                      </p:to>
                                    </p:set>
                                    <p:set>
                                      <p:cBhvr>
                                        <p:cTn id="23" dur="1000" fill="hold"/>
                                        <p:tgtEl>
                                          <p:spTgt spid="11"/>
                                        </p:tgtEl>
                                        <p:attrNameLst>
                                          <p:attrName>fill.on</p:attrName>
                                        </p:attrNameLst>
                                      </p:cBhvr>
                                      <p:to>
                                        <p:strVal val="true"/>
                                      </p:to>
                                    </p:set>
                                  </p:childTnLst>
                                </p:cTn>
                              </p:par>
                            </p:childTnLst>
                          </p:cTn>
                        </p:par>
                        <p:par>
                          <p:cTn id="24" fill="hold">
                            <p:stCondLst>
                              <p:cond delay="12500"/>
                            </p:stCondLst>
                            <p:childTnLst>
                              <p:par>
                                <p:cTn id="25" presetID="1" presetClass="emph" presetSubtype="2" repeatCount="5000" autoRev="1" fill="hold" nodeType="afterEffect">
                                  <p:stCondLst>
                                    <p:cond delay="1500"/>
                                  </p:stCondLst>
                                  <p:childTnLst>
                                    <p:animClr clrSpc="rgb">
                                      <p:cBhvr>
                                        <p:cTn id="26" dur="500" fill="hold"/>
                                        <p:tgtEl>
                                          <p:spTgt spid="9"/>
                                        </p:tgtEl>
                                        <p:attrNameLst>
                                          <p:attrName>fillcolor</p:attrName>
                                        </p:attrNameLst>
                                      </p:cBhvr>
                                      <p:to>
                                        <a:schemeClr val="accent2"/>
                                      </p:to>
                                    </p:animClr>
                                    <p:set>
                                      <p:cBhvr>
                                        <p:cTn id="27" dur="500" fill="hold"/>
                                        <p:tgtEl>
                                          <p:spTgt spid="9"/>
                                        </p:tgtEl>
                                        <p:attrNameLst>
                                          <p:attrName>fill.type</p:attrName>
                                        </p:attrNameLst>
                                      </p:cBhvr>
                                      <p:to>
                                        <p:strVal val="solid"/>
                                      </p:to>
                                    </p:set>
                                    <p:set>
                                      <p:cBhvr>
                                        <p:cTn id="28" dur="500" fill="hold"/>
                                        <p:tgtEl>
                                          <p:spTgt spid="9"/>
                                        </p:tgtEl>
                                        <p:attrNameLst>
                                          <p:attrName>fill.on</p:attrName>
                                        </p:attrNameLst>
                                      </p:cBhvr>
                                      <p:to>
                                        <p:strVal val="true"/>
                                      </p:to>
                                    </p:set>
                                  </p:childTnLst>
                                </p:cTn>
                              </p:par>
                            </p:childTnLst>
                          </p:cTn>
                        </p:par>
                        <p:par>
                          <p:cTn id="29" fill="hold">
                            <p:stCondLst>
                              <p:cond delay="19000"/>
                            </p:stCondLst>
                            <p:childTnLst>
                              <p:par>
                                <p:cTn id="30" presetID="10" presetClass="exit" presetSubtype="0" fill="hold" grpId="0" nodeType="afterEffect">
                                  <p:stCondLst>
                                    <p:cond delay="0"/>
                                  </p:stCondLst>
                                  <p:childTnLst>
                                    <p:animEffect transition="out" filter="fade">
                                      <p:cBhvr>
                                        <p:cTn id="31" dur="500"/>
                                        <p:tgtEl>
                                          <p:spTgt spid="96"/>
                                        </p:tgtEl>
                                      </p:cBhvr>
                                    </p:animEffect>
                                    <p:set>
                                      <p:cBhvr>
                                        <p:cTn id="32" dur="1" fill="hold">
                                          <p:stCondLst>
                                            <p:cond delay="499"/>
                                          </p:stCondLst>
                                        </p:cTn>
                                        <p:tgtEl>
                                          <p:spTgt spid="96"/>
                                        </p:tgtEl>
                                        <p:attrNameLst>
                                          <p:attrName>style.visibility</p:attrName>
                                        </p:attrNameLst>
                                      </p:cBhvr>
                                      <p:to>
                                        <p:strVal val="hidden"/>
                                      </p:to>
                                    </p:set>
                                  </p:childTnLst>
                                </p:cTn>
                              </p:par>
                            </p:childTnLst>
                          </p:cTn>
                        </p:par>
                        <p:par>
                          <p:cTn id="33" fill="hold">
                            <p:stCondLst>
                              <p:cond delay="19500"/>
                            </p:stCondLst>
                            <p:childTnLst>
                              <p:par>
                                <p:cTn id="34" presetID="10" presetClass="entr" presetSubtype="0" fill="hold" grpId="0" nodeType="afterEffect">
                                  <p:stCondLst>
                                    <p:cond delay="0"/>
                                  </p:stCondLst>
                                  <p:childTnLst>
                                    <p:set>
                                      <p:cBhvr>
                                        <p:cTn id="35" dur="1" fill="hold">
                                          <p:stCondLst>
                                            <p:cond delay="0"/>
                                          </p:stCondLst>
                                        </p:cTn>
                                        <p:tgtEl>
                                          <p:spTgt spid="98"/>
                                        </p:tgtEl>
                                        <p:attrNameLst>
                                          <p:attrName>style.visibility</p:attrName>
                                        </p:attrNameLst>
                                      </p:cBhvr>
                                      <p:to>
                                        <p:strVal val="visible"/>
                                      </p:to>
                                    </p:set>
                                    <p:animEffect transition="in" filter="fade">
                                      <p:cBhvr>
                                        <p:cTn id="36" dur="500"/>
                                        <p:tgtEl>
                                          <p:spTgt spid="98"/>
                                        </p:tgtEl>
                                      </p:cBhvr>
                                    </p:animEffect>
                                  </p:childTnLst>
                                </p:cTn>
                              </p:par>
                              <p:par>
                                <p:cTn id="37" presetID="1" presetClass="emph" presetSubtype="2" autoRev="1" fill="hold" nodeType="withEffect">
                                  <p:stCondLst>
                                    <p:cond delay="0"/>
                                  </p:stCondLst>
                                  <p:childTnLst>
                                    <p:animClr clrSpc="rgb">
                                      <p:cBhvr>
                                        <p:cTn id="38" dur="500" fill="hold"/>
                                        <p:tgtEl>
                                          <p:spTgt spid="18"/>
                                        </p:tgtEl>
                                        <p:attrNameLst>
                                          <p:attrName>fillcolor</p:attrName>
                                        </p:attrNameLst>
                                      </p:cBhvr>
                                      <p:to>
                                        <a:schemeClr val="accent2"/>
                                      </p:to>
                                    </p:animClr>
                                    <p:set>
                                      <p:cBhvr>
                                        <p:cTn id="39" dur="500" fill="hold"/>
                                        <p:tgtEl>
                                          <p:spTgt spid="18"/>
                                        </p:tgtEl>
                                        <p:attrNameLst>
                                          <p:attrName>fill.type</p:attrName>
                                        </p:attrNameLst>
                                      </p:cBhvr>
                                      <p:to>
                                        <p:strVal val="solid"/>
                                      </p:to>
                                    </p:set>
                                    <p:set>
                                      <p:cBhvr>
                                        <p:cTn id="40" dur="500" fill="hold"/>
                                        <p:tgtEl>
                                          <p:spTgt spid="18"/>
                                        </p:tgtEl>
                                        <p:attrNameLst>
                                          <p:attrName>fill.on</p:attrName>
                                        </p:attrNameLst>
                                      </p:cBhvr>
                                      <p:to>
                                        <p:strVal val="true"/>
                                      </p:to>
                                    </p:set>
                                  </p:childTnLst>
                                </p:cTn>
                              </p:par>
                              <p:par>
                                <p:cTn id="41" presetID="1" presetClass="emph" presetSubtype="2" autoRev="1" fill="hold" nodeType="withEffect">
                                  <p:stCondLst>
                                    <p:cond delay="0"/>
                                  </p:stCondLst>
                                  <p:childTnLst>
                                    <p:animClr clrSpc="rgb">
                                      <p:cBhvr>
                                        <p:cTn id="42" dur="500" fill="hold"/>
                                        <p:tgtEl>
                                          <p:spTgt spid="16"/>
                                        </p:tgtEl>
                                        <p:attrNameLst>
                                          <p:attrName>fillcolor</p:attrName>
                                        </p:attrNameLst>
                                      </p:cBhvr>
                                      <p:to>
                                        <a:schemeClr val="accent2"/>
                                      </p:to>
                                    </p:animClr>
                                    <p:set>
                                      <p:cBhvr>
                                        <p:cTn id="43" dur="500" fill="hold"/>
                                        <p:tgtEl>
                                          <p:spTgt spid="16"/>
                                        </p:tgtEl>
                                        <p:attrNameLst>
                                          <p:attrName>fill.type</p:attrName>
                                        </p:attrNameLst>
                                      </p:cBhvr>
                                      <p:to>
                                        <p:strVal val="solid"/>
                                      </p:to>
                                    </p:set>
                                    <p:set>
                                      <p:cBhvr>
                                        <p:cTn id="44" dur="500" fill="hold"/>
                                        <p:tgtEl>
                                          <p:spTgt spid="16"/>
                                        </p:tgtEl>
                                        <p:attrNameLst>
                                          <p:attrName>fill.on</p:attrName>
                                        </p:attrNameLst>
                                      </p:cBhvr>
                                      <p:to>
                                        <p:strVal val="true"/>
                                      </p:to>
                                    </p:set>
                                  </p:childTnLst>
                                </p:cTn>
                              </p:par>
                              <p:par>
                                <p:cTn id="45" presetID="1" presetClass="emph" presetSubtype="2" autoRev="1" fill="hold" nodeType="withEffect">
                                  <p:stCondLst>
                                    <p:cond delay="0"/>
                                  </p:stCondLst>
                                  <p:childTnLst>
                                    <p:animClr clrSpc="rgb">
                                      <p:cBhvr>
                                        <p:cTn id="46" dur="500" fill="hold"/>
                                        <p:tgtEl>
                                          <p:spTgt spid="12"/>
                                        </p:tgtEl>
                                        <p:attrNameLst>
                                          <p:attrName>fillcolor</p:attrName>
                                        </p:attrNameLst>
                                      </p:cBhvr>
                                      <p:to>
                                        <a:schemeClr val="accent2"/>
                                      </p:to>
                                    </p:animClr>
                                    <p:set>
                                      <p:cBhvr>
                                        <p:cTn id="47" dur="500" fill="hold"/>
                                        <p:tgtEl>
                                          <p:spTgt spid="12"/>
                                        </p:tgtEl>
                                        <p:attrNameLst>
                                          <p:attrName>fill.type</p:attrName>
                                        </p:attrNameLst>
                                      </p:cBhvr>
                                      <p:to>
                                        <p:strVal val="solid"/>
                                      </p:to>
                                    </p:set>
                                    <p:set>
                                      <p:cBhvr>
                                        <p:cTn id="48" dur="500" fill="hold"/>
                                        <p:tgtEl>
                                          <p:spTgt spid="12"/>
                                        </p:tgtEl>
                                        <p:attrNameLst>
                                          <p:attrName>fill.on</p:attrName>
                                        </p:attrNameLst>
                                      </p:cBhvr>
                                      <p:to>
                                        <p:strVal val="true"/>
                                      </p:to>
                                    </p:set>
                                  </p:childTnLst>
                                </p:cTn>
                              </p:par>
                              <p:par>
                                <p:cTn id="49" presetID="1" presetClass="emph" presetSubtype="2" autoRev="1" fill="hold" nodeType="withEffect">
                                  <p:stCondLst>
                                    <p:cond delay="0"/>
                                  </p:stCondLst>
                                  <p:childTnLst>
                                    <p:animClr clrSpc="rgb">
                                      <p:cBhvr>
                                        <p:cTn id="50" dur="500" fill="hold"/>
                                        <p:tgtEl>
                                          <p:spTgt spid="14"/>
                                        </p:tgtEl>
                                        <p:attrNameLst>
                                          <p:attrName>fillcolor</p:attrName>
                                        </p:attrNameLst>
                                      </p:cBhvr>
                                      <p:to>
                                        <a:schemeClr val="accent2"/>
                                      </p:to>
                                    </p:animClr>
                                    <p:set>
                                      <p:cBhvr>
                                        <p:cTn id="51" dur="500" fill="hold"/>
                                        <p:tgtEl>
                                          <p:spTgt spid="14"/>
                                        </p:tgtEl>
                                        <p:attrNameLst>
                                          <p:attrName>fill.type</p:attrName>
                                        </p:attrNameLst>
                                      </p:cBhvr>
                                      <p:to>
                                        <p:strVal val="solid"/>
                                      </p:to>
                                    </p:set>
                                    <p:set>
                                      <p:cBhvr>
                                        <p:cTn id="52" dur="500" fill="hold"/>
                                        <p:tgtEl>
                                          <p:spTgt spid="14"/>
                                        </p:tgtEl>
                                        <p:attrNameLst>
                                          <p:attrName>fill.on</p:attrName>
                                        </p:attrNameLst>
                                      </p:cBhvr>
                                      <p:to>
                                        <p:strVal val="true"/>
                                      </p:to>
                                    </p:set>
                                  </p:childTnLst>
                                </p:cTn>
                              </p:par>
                              <p:par>
                                <p:cTn id="53" presetID="1" presetClass="emph" presetSubtype="2" fill="hold" nodeType="withEffect">
                                  <p:stCondLst>
                                    <p:cond delay="0"/>
                                  </p:stCondLst>
                                  <p:childTnLst>
                                    <p:animClr clrSpc="rgb">
                                      <p:cBhvr>
                                        <p:cTn id="54" dur="500" fill="hold"/>
                                        <p:tgtEl>
                                          <p:spTgt spid="7"/>
                                        </p:tgtEl>
                                        <p:attrNameLst>
                                          <p:attrName>fillcolor</p:attrName>
                                        </p:attrNameLst>
                                      </p:cBhvr>
                                      <p:to>
                                        <a:schemeClr val="accent2"/>
                                      </p:to>
                                    </p:animClr>
                                    <p:set>
                                      <p:cBhvr>
                                        <p:cTn id="55" dur="500" fill="hold"/>
                                        <p:tgtEl>
                                          <p:spTgt spid="7"/>
                                        </p:tgtEl>
                                        <p:attrNameLst>
                                          <p:attrName>fill.type</p:attrName>
                                        </p:attrNameLst>
                                      </p:cBhvr>
                                      <p:to>
                                        <p:strVal val="solid"/>
                                      </p:to>
                                    </p:set>
                                    <p:set>
                                      <p:cBhvr>
                                        <p:cTn id="56" dur="500" fill="hold"/>
                                        <p:tgtEl>
                                          <p:spTgt spid="7"/>
                                        </p:tgtEl>
                                        <p:attrNameLst>
                                          <p:attrName>fill.on</p:attrName>
                                        </p:attrNameLst>
                                      </p:cBhvr>
                                      <p:to>
                                        <p:strVal val="true"/>
                                      </p:to>
                                    </p:set>
                                  </p:childTnLst>
                                </p:cTn>
                              </p:par>
                              <p:par>
                                <p:cTn id="57" presetID="1" presetClass="emph" presetSubtype="2" autoRev="1" fill="hold" nodeType="withEffect">
                                  <p:stCondLst>
                                    <p:cond delay="0"/>
                                  </p:stCondLst>
                                  <p:childTnLst>
                                    <p:animClr clrSpc="rgb">
                                      <p:cBhvr>
                                        <p:cTn id="58" dur="500" fill="hold"/>
                                        <p:tgtEl>
                                          <p:spTgt spid="17"/>
                                        </p:tgtEl>
                                        <p:attrNameLst>
                                          <p:attrName>fillcolor</p:attrName>
                                        </p:attrNameLst>
                                      </p:cBhvr>
                                      <p:to>
                                        <a:schemeClr val="accent2"/>
                                      </p:to>
                                    </p:animClr>
                                    <p:set>
                                      <p:cBhvr>
                                        <p:cTn id="59" dur="500" fill="hold"/>
                                        <p:tgtEl>
                                          <p:spTgt spid="17"/>
                                        </p:tgtEl>
                                        <p:attrNameLst>
                                          <p:attrName>fill.type</p:attrName>
                                        </p:attrNameLst>
                                      </p:cBhvr>
                                      <p:to>
                                        <p:strVal val="solid"/>
                                      </p:to>
                                    </p:set>
                                    <p:set>
                                      <p:cBhvr>
                                        <p:cTn id="60" dur="500" fill="hold"/>
                                        <p:tgtEl>
                                          <p:spTgt spid="17"/>
                                        </p:tgtEl>
                                        <p:attrNameLst>
                                          <p:attrName>fill.on</p:attrName>
                                        </p:attrNameLst>
                                      </p:cBhvr>
                                      <p:to>
                                        <p:strVal val="true"/>
                                      </p:to>
                                    </p:set>
                                  </p:childTnLst>
                                </p:cTn>
                              </p:par>
                              <p:par>
                                <p:cTn id="61" presetID="1" presetClass="emph" presetSubtype="2" autoRev="1" fill="hold" nodeType="withEffect">
                                  <p:stCondLst>
                                    <p:cond delay="0"/>
                                  </p:stCondLst>
                                  <p:childTnLst>
                                    <p:animClr clrSpc="rgb">
                                      <p:cBhvr>
                                        <p:cTn id="62" dur="500" fill="hold"/>
                                        <p:tgtEl>
                                          <p:spTgt spid="13"/>
                                        </p:tgtEl>
                                        <p:attrNameLst>
                                          <p:attrName>fillcolor</p:attrName>
                                        </p:attrNameLst>
                                      </p:cBhvr>
                                      <p:to>
                                        <a:schemeClr val="accent2"/>
                                      </p:to>
                                    </p:animClr>
                                    <p:set>
                                      <p:cBhvr>
                                        <p:cTn id="63" dur="500" fill="hold"/>
                                        <p:tgtEl>
                                          <p:spTgt spid="13"/>
                                        </p:tgtEl>
                                        <p:attrNameLst>
                                          <p:attrName>fill.type</p:attrName>
                                        </p:attrNameLst>
                                      </p:cBhvr>
                                      <p:to>
                                        <p:strVal val="solid"/>
                                      </p:to>
                                    </p:set>
                                    <p:set>
                                      <p:cBhvr>
                                        <p:cTn id="64" dur="500" fill="hold"/>
                                        <p:tgtEl>
                                          <p:spTgt spid="13"/>
                                        </p:tgtEl>
                                        <p:attrNameLst>
                                          <p:attrName>fill.on</p:attrName>
                                        </p:attrNameLst>
                                      </p:cBhvr>
                                      <p:to>
                                        <p:strVal val="true"/>
                                      </p:to>
                                    </p:set>
                                  </p:childTnLst>
                                </p:cTn>
                              </p:par>
                              <p:par>
                                <p:cTn id="65" presetID="1" presetClass="emph" presetSubtype="2" autoRev="1" fill="hold" nodeType="withEffect">
                                  <p:stCondLst>
                                    <p:cond delay="0"/>
                                  </p:stCondLst>
                                  <p:childTnLst>
                                    <p:animClr clrSpc="rgb">
                                      <p:cBhvr>
                                        <p:cTn id="66" dur="500" fill="hold"/>
                                        <p:tgtEl>
                                          <p:spTgt spid="10"/>
                                        </p:tgtEl>
                                        <p:attrNameLst>
                                          <p:attrName>fillcolor</p:attrName>
                                        </p:attrNameLst>
                                      </p:cBhvr>
                                      <p:to>
                                        <a:schemeClr val="accent2"/>
                                      </p:to>
                                    </p:animClr>
                                    <p:set>
                                      <p:cBhvr>
                                        <p:cTn id="67" dur="500" fill="hold"/>
                                        <p:tgtEl>
                                          <p:spTgt spid="10"/>
                                        </p:tgtEl>
                                        <p:attrNameLst>
                                          <p:attrName>fill.type</p:attrName>
                                        </p:attrNameLst>
                                      </p:cBhvr>
                                      <p:to>
                                        <p:strVal val="solid"/>
                                      </p:to>
                                    </p:set>
                                    <p:set>
                                      <p:cBhvr>
                                        <p:cTn id="68" dur="500" fill="hold"/>
                                        <p:tgtEl>
                                          <p:spTgt spid="10"/>
                                        </p:tgtEl>
                                        <p:attrNameLst>
                                          <p:attrName>fill.on</p:attrName>
                                        </p:attrNameLst>
                                      </p:cBhvr>
                                      <p:to>
                                        <p:strVal val="true"/>
                                      </p:to>
                                    </p:set>
                                  </p:childTnLst>
                                </p:cTn>
                              </p:par>
                              <p:par>
                                <p:cTn id="69" presetID="1" presetClass="emph" presetSubtype="2" autoRev="1" fill="hold" nodeType="withEffect">
                                  <p:stCondLst>
                                    <p:cond delay="0"/>
                                  </p:stCondLst>
                                  <p:childTnLst>
                                    <p:animClr clrSpc="rgb">
                                      <p:cBhvr>
                                        <p:cTn id="70" dur="500" fill="hold"/>
                                        <p:tgtEl>
                                          <p:spTgt spid="7"/>
                                        </p:tgtEl>
                                        <p:attrNameLst>
                                          <p:attrName>fillcolor</p:attrName>
                                        </p:attrNameLst>
                                      </p:cBhvr>
                                      <p:to>
                                        <a:schemeClr val="accent2"/>
                                      </p:to>
                                    </p:animClr>
                                    <p:set>
                                      <p:cBhvr>
                                        <p:cTn id="71" dur="500" fill="hold"/>
                                        <p:tgtEl>
                                          <p:spTgt spid="7"/>
                                        </p:tgtEl>
                                        <p:attrNameLst>
                                          <p:attrName>fill.type</p:attrName>
                                        </p:attrNameLst>
                                      </p:cBhvr>
                                      <p:to>
                                        <p:strVal val="solid"/>
                                      </p:to>
                                    </p:set>
                                    <p:set>
                                      <p:cBhvr>
                                        <p:cTn id="72" dur="500" fill="hold"/>
                                        <p:tgtEl>
                                          <p:spTgt spid="7"/>
                                        </p:tgtEl>
                                        <p:attrNameLst>
                                          <p:attrName>fill.on</p:attrName>
                                        </p:attrNameLst>
                                      </p:cBhvr>
                                      <p:to>
                                        <p:strVal val="true"/>
                                      </p:to>
                                    </p:set>
                                  </p:childTnLst>
                                </p:cTn>
                              </p:par>
                              <p:par>
                                <p:cTn id="73" presetID="1" presetClass="emph" presetSubtype="2" autoRev="1" fill="hold" nodeType="withEffect">
                                  <p:stCondLst>
                                    <p:cond delay="0"/>
                                  </p:stCondLst>
                                  <p:childTnLst>
                                    <p:animClr clrSpc="rgb">
                                      <p:cBhvr>
                                        <p:cTn id="74" dur="500" fill="hold"/>
                                        <p:tgtEl>
                                          <p:spTgt spid="11"/>
                                        </p:tgtEl>
                                        <p:attrNameLst>
                                          <p:attrName>fillcolor</p:attrName>
                                        </p:attrNameLst>
                                      </p:cBhvr>
                                      <p:to>
                                        <a:schemeClr val="accent2"/>
                                      </p:to>
                                    </p:animClr>
                                    <p:set>
                                      <p:cBhvr>
                                        <p:cTn id="75" dur="500" fill="hold"/>
                                        <p:tgtEl>
                                          <p:spTgt spid="11"/>
                                        </p:tgtEl>
                                        <p:attrNameLst>
                                          <p:attrName>fill.type</p:attrName>
                                        </p:attrNameLst>
                                      </p:cBhvr>
                                      <p:to>
                                        <p:strVal val="solid"/>
                                      </p:to>
                                    </p:set>
                                    <p:set>
                                      <p:cBhvr>
                                        <p:cTn id="76" dur="500" fill="hold"/>
                                        <p:tgtEl>
                                          <p:spTgt spid="11"/>
                                        </p:tgtEl>
                                        <p:attrNameLst>
                                          <p:attrName>fill.on</p:attrName>
                                        </p:attrNameLst>
                                      </p:cBhvr>
                                      <p:to>
                                        <p:strVal val="true"/>
                                      </p:to>
                                    </p:set>
                                  </p:childTnLst>
                                </p:cTn>
                              </p:par>
                              <p:par>
                                <p:cTn id="77" presetID="1" presetClass="emph" presetSubtype="2" autoRev="1" fill="hold" nodeType="withEffect">
                                  <p:stCondLst>
                                    <p:cond delay="0"/>
                                  </p:stCondLst>
                                  <p:childTnLst>
                                    <p:animClr clrSpc="rgb">
                                      <p:cBhvr>
                                        <p:cTn id="78" dur="500" fill="hold"/>
                                        <p:tgtEl>
                                          <p:spTgt spid="6"/>
                                        </p:tgtEl>
                                        <p:attrNameLst>
                                          <p:attrName>fillcolor</p:attrName>
                                        </p:attrNameLst>
                                      </p:cBhvr>
                                      <p:to>
                                        <a:schemeClr val="accent2"/>
                                      </p:to>
                                    </p:animClr>
                                    <p:set>
                                      <p:cBhvr>
                                        <p:cTn id="79" dur="500" fill="hold"/>
                                        <p:tgtEl>
                                          <p:spTgt spid="6"/>
                                        </p:tgtEl>
                                        <p:attrNameLst>
                                          <p:attrName>fill.type</p:attrName>
                                        </p:attrNameLst>
                                      </p:cBhvr>
                                      <p:to>
                                        <p:strVal val="solid"/>
                                      </p:to>
                                    </p:set>
                                    <p:set>
                                      <p:cBhvr>
                                        <p:cTn id="80" dur="500" fill="hold"/>
                                        <p:tgtEl>
                                          <p:spTgt spid="6"/>
                                        </p:tgtEl>
                                        <p:attrNameLst>
                                          <p:attrName>fill.on</p:attrName>
                                        </p:attrNameLst>
                                      </p:cBhvr>
                                      <p:to>
                                        <p:strVal val="true"/>
                                      </p:to>
                                    </p:set>
                                  </p:childTnLst>
                                </p:cTn>
                              </p:par>
                              <p:par>
                                <p:cTn id="81" presetID="1" presetClass="emph" presetSubtype="2" autoRev="1" fill="hold" nodeType="withEffect">
                                  <p:stCondLst>
                                    <p:cond delay="0"/>
                                  </p:stCondLst>
                                  <p:childTnLst>
                                    <p:animClr clrSpc="rgb">
                                      <p:cBhvr>
                                        <p:cTn id="82" dur="500" fill="hold"/>
                                        <p:tgtEl>
                                          <p:spTgt spid="15"/>
                                        </p:tgtEl>
                                        <p:attrNameLst>
                                          <p:attrName>fillcolor</p:attrName>
                                        </p:attrNameLst>
                                      </p:cBhvr>
                                      <p:to>
                                        <a:schemeClr val="accent2"/>
                                      </p:to>
                                    </p:animClr>
                                    <p:set>
                                      <p:cBhvr>
                                        <p:cTn id="83" dur="500" fill="hold"/>
                                        <p:tgtEl>
                                          <p:spTgt spid="15"/>
                                        </p:tgtEl>
                                        <p:attrNameLst>
                                          <p:attrName>fill.type</p:attrName>
                                        </p:attrNameLst>
                                      </p:cBhvr>
                                      <p:to>
                                        <p:strVal val="solid"/>
                                      </p:to>
                                    </p:set>
                                    <p:set>
                                      <p:cBhvr>
                                        <p:cTn id="84" dur="500" fill="hold"/>
                                        <p:tgtEl>
                                          <p:spTgt spid="15"/>
                                        </p:tgtEl>
                                        <p:attrNameLst>
                                          <p:attrName>fill.on</p:attrName>
                                        </p:attrNameLst>
                                      </p:cBhvr>
                                      <p:to>
                                        <p:strVal val="true"/>
                                      </p:to>
                                    </p:set>
                                  </p:childTnLst>
                                </p:cTn>
                              </p:par>
                              <p:par>
                                <p:cTn id="85" presetID="1" presetClass="emph" presetSubtype="2" autoRev="1" fill="hold" nodeType="withEffect">
                                  <p:stCondLst>
                                    <p:cond delay="0"/>
                                  </p:stCondLst>
                                  <p:childTnLst>
                                    <p:animClr clrSpc="rgb">
                                      <p:cBhvr>
                                        <p:cTn id="86" dur="500" fill="hold"/>
                                        <p:tgtEl>
                                          <p:spTgt spid="9"/>
                                        </p:tgtEl>
                                        <p:attrNameLst>
                                          <p:attrName>fillcolor</p:attrName>
                                        </p:attrNameLst>
                                      </p:cBhvr>
                                      <p:to>
                                        <a:schemeClr val="accent2"/>
                                      </p:to>
                                    </p:animClr>
                                    <p:set>
                                      <p:cBhvr>
                                        <p:cTn id="87" dur="500" fill="hold"/>
                                        <p:tgtEl>
                                          <p:spTgt spid="9"/>
                                        </p:tgtEl>
                                        <p:attrNameLst>
                                          <p:attrName>fill.type</p:attrName>
                                        </p:attrNameLst>
                                      </p:cBhvr>
                                      <p:to>
                                        <p:strVal val="solid"/>
                                      </p:to>
                                    </p:set>
                                    <p:set>
                                      <p:cBhvr>
                                        <p:cTn id="88" dur="500" fill="hold"/>
                                        <p:tgtEl>
                                          <p:spTgt spid="9"/>
                                        </p:tgtEl>
                                        <p:attrNameLst>
                                          <p:attrName>fill.on</p:attrName>
                                        </p:attrNameLst>
                                      </p:cBhvr>
                                      <p:to>
                                        <p:strVal val="true"/>
                                      </p:to>
                                    </p:set>
                                  </p:childTnLst>
                                </p:cTn>
                              </p:par>
                              <p:par>
                                <p:cTn id="89" presetID="1" presetClass="emph" presetSubtype="2" autoRev="1" fill="hold" nodeType="withEffect">
                                  <p:stCondLst>
                                    <p:cond delay="0"/>
                                  </p:stCondLst>
                                  <p:childTnLst>
                                    <p:animClr clrSpc="rgb">
                                      <p:cBhvr>
                                        <p:cTn id="90" dur="500" fill="hold"/>
                                        <p:tgtEl>
                                          <p:spTgt spid="8"/>
                                        </p:tgtEl>
                                        <p:attrNameLst>
                                          <p:attrName>fillcolor</p:attrName>
                                        </p:attrNameLst>
                                      </p:cBhvr>
                                      <p:to>
                                        <a:schemeClr val="accent2"/>
                                      </p:to>
                                    </p:animClr>
                                    <p:set>
                                      <p:cBhvr>
                                        <p:cTn id="91" dur="500" fill="hold"/>
                                        <p:tgtEl>
                                          <p:spTgt spid="8"/>
                                        </p:tgtEl>
                                        <p:attrNameLst>
                                          <p:attrName>fill.type</p:attrName>
                                        </p:attrNameLst>
                                      </p:cBhvr>
                                      <p:to>
                                        <p:strVal val="solid"/>
                                      </p:to>
                                    </p:set>
                                    <p:set>
                                      <p:cBhvr>
                                        <p:cTn id="92" dur="500" fill="hold"/>
                                        <p:tgtEl>
                                          <p:spTgt spid="8"/>
                                        </p:tgtEl>
                                        <p:attrNameLst>
                                          <p:attrName>fill.on</p:attrName>
                                        </p:attrNameLst>
                                      </p:cBhvr>
                                      <p:to>
                                        <p:strVal val="true"/>
                                      </p:to>
                                    </p:set>
                                  </p:childTnLst>
                                </p:cTn>
                              </p:par>
                              <p:par>
                                <p:cTn id="93" presetID="1" presetClass="emph" presetSubtype="2" autoRev="1" fill="hold" nodeType="withEffect">
                                  <p:stCondLst>
                                    <p:cond delay="0"/>
                                  </p:stCondLst>
                                  <p:childTnLst>
                                    <p:animClr clrSpc="rgb">
                                      <p:cBhvr>
                                        <p:cTn id="94" dur="500" fill="hold"/>
                                        <p:tgtEl>
                                          <p:spTgt spid="4"/>
                                        </p:tgtEl>
                                        <p:attrNameLst>
                                          <p:attrName>fillcolor</p:attrName>
                                        </p:attrNameLst>
                                      </p:cBhvr>
                                      <p:to>
                                        <a:schemeClr val="accent2"/>
                                      </p:to>
                                    </p:animClr>
                                    <p:set>
                                      <p:cBhvr>
                                        <p:cTn id="95" dur="500" fill="hold"/>
                                        <p:tgtEl>
                                          <p:spTgt spid="4"/>
                                        </p:tgtEl>
                                        <p:attrNameLst>
                                          <p:attrName>fill.type</p:attrName>
                                        </p:attrNameLst>
                                      </p:cBhvr>
                                      <p:to>
                                        <p:strVal val="solid"/>
                                      </p:to>
                                    </p:set>
                                    <p:set>
                                      <p:cBhvr>
                                        <p:cTn id="96" dur="500" fill="hold"/>
                                        <p:tgtEl>
                                          <p:spTgt spid="4"/>
                                        </p:tgtEl>
                                        <p:attrNameLst>
                                          <p:attrName>fill.on</p:attrName>
                                        </p:attrNameLst>
                                      </p:cBhvr>
                                      <p:to>
                                        <p:strVal val="true"/>
                                      </p:to>
                                    </p:set>
                                  </p:childTnLst>
                                </p:cTn>
                              </p:par>
                            </p:childTnLst>
                          </p:cTn>
                        </p:par>
                        <p:par>
                          <p:cTn id="97" fill="hold">
                            <p:stCondLst>
                              <p:cond delay="20500"/>
                            </p:stCondLst>
                            <p:childTnLst>
                              <p:par>
                                <p:cTn id="98" presetID="1" presetClass="emph" presetSubtype="2" autoRev="1" fill="hold" nodeType="afterEffect">
                                  <p:stCondLst>
                                    <p:cond delay="0"/>
                                  </p:stCondLst>
                                  <p:childTnLst>
                                    <p:animClr clrSpc="rgb">
                                      <p:cBhvr>
                                        <p:cTn id="99" dur="1000" fill="hold"/>
                                        <p:tgtEl>
                                          <p:spTgt spid="18"/>
                                        </p:tgtEl>
                                        <p:attrNameLst>
                                          <p:attrName>fillcolor</p:attrName>
                                        </p:attrNameLst>
                                      </p:cBhvr>
                                      <p:to>
                                        <a:schemeClr val="accent2"/>
                                      </p:to>
                                    </p:animClr>
                                    <p:set>
                                      <p:cBhvr>
                                        <p:cTn id="100" dur="1000" fill="hold"/>
                                        <p:tgtEl>
                                          <p:spTgt spid="18"/>
                                        </p:tgtEl>
                                        <p:attrNameLst>
                                          <p:attrName>fill.type</p:attrName>
                                        </p:attrNameLst>
                                      </p:cBhvr>
                                      <p:to>
                                        <p:strVal val="solid"/>
                                      </p:to>
                                    </p:set>
                                    <p:set>
                                      <p:cBhvr>
                                        <p:cTn id="101" dur="1000" fill="hold"/>
                                        <p:tgtEl>
                                          <p:spTgt spid="18"/>
                                        </p:tgtEl>
                                        <p:attrNameLst>
                                          <p:attrName>fill.on</p:attrName>
                                        </p:attrNameLst>
                                      </p:cBhvr>
                                      <p:to>
                                        <p:strVal val="true"/>
                                      </p:to>
                                    </p:set>
                                  </p:childTnLst>
                                </p:cTn>
                              </p:par>
                              <p:par>
                                <p:cTn id="102" presetID="1" presetClass="emph" presetSubtype="2" autoRev="1" fill="hold" nodeType="withEffect">
                                  <p:stCondLst>
                                    <p:cond delay="0"/>
                                  </p:stCondLst>
                                  <p:childTnLst>
                                    <p:animClr clrSpc="rgb">
                                      <p:cBhvr>
                                        <p:cTn id="103" dur="1000" fill="hold"/>
                                        <p:tgtEl>
                                          <p:spTgt spid="16"/>
                                        </p:tgtEl>
                                        <p:attrNameLst>
                                          <p:attrName>fillcolor</p:attrName>
                                        </p:attrNameLst>
                                      </p:cBhvr>
                                      <p:to>
                                        <a:schemeClr val="accent2"/>
                                      </p:to>
                                    </p:animClr>
                                    <p:set>
                                      <p:cBhvr>
                                        <p:cTn id="104" dur="1000" fill="hold"/>
                                        <p:tgtEl>
                                          <p:spTgt spid="16"/>
                                        </p:tgtEl>
                                        <p:attrNameLst>
                                          <p:attrName>fill.type</p:attrName>
                                        </p:attrNameLst>
                                      </p:cBhvr>
                                      <p:to>
                                        <p:strVal val="solid"/>
                                      </p:to>
                                    </p:set>
                                    <p:set>
                                      <p:cBhvr>
                                        <p:cTn id="105" dur="1000" fill="hold"/>
                                        <p:tgtEl>
                                          <p:spTgt spid="16"/>
                                        </p:tgtEl>
                                        <p:attrNameLst>
                                          <p:attrName>fill.on</p:attrName>
                                        </p:attrNameLst>
                                      </p:cBhvr>
                                      <p:to>
                                        <p:strVal val="true"/>
                                      </p:to>
                                    </p:set>
                                  </p:childTnLst>
                                </p:cTn>
                              </p:par>
                              <p:par>
                                <p:cTn id="106" presetID="1" presetClass="emph" presetSubtype="2" autoRev="1" fill="hold" nodeType="withEffect">
                                  <p:stCondLst>
                                    <p:cond delay="0"/>
                                  </p:stCondLst>
                                  <p:childTnLst>
                                    <p:animClr clrSpc="rgb">
                                      <p:cBhvr>
                                        <p:cTn id="107" dur="1000" fill="hold"/>
                                        <p:tgtEl>
                                          <p:spTgt spid="12"/>
                                        </p:tgtEl>
                                        <p:attrNameLst>
                                          <p:attrName>fillcolor</p:attrName>
                                        </p:attrNameLst>
                                      </p:cBhvr>
                                      <p:to>
                                        <a:schemeClr val="accent2"/>
                                      </p:to>
                                    </p:animClr>
                                    <p:set>
                                      <p:cBhvr>
                                        <p:cTn id="108" dur="1000" fill="hold"/>
                                        <p:tgtEl>
                                          <p:spTgt spid="12"/>
                                        </p:tgtEl>
                                        <p:attrNameLst>
                                          <p:attrName>fill.type</p:attrName>
                                        </p:attrNameLst>
                                      </p:cBhvr>
                                      <p:to>
                                        <p:strVal val="solid"/>
                                      </p:to>
                                    </p:set>
                                    <p:set>
                                      <p:cBhvr>
                                        <p:cTn id="109" dur="1000" fill="hold"/>
                                        <p:tgtEl>
                                          <p:spTgt spid="12"/>
                                        </p:tgtEl>
                                        <p:attrNameLst>
                                          <p:attrName>fill.on</p:attrName>
                                        </p:attrNameLst>
                                      </p:cBhvr>
                                      <p:to>
                                        <p:strVal val="true"/>
                                      </p:to>
                                    </p:set>
                                  </p:childTnLst>
                                </p:cTn>
                              </p:par>
                              <p:par>
                                <p:cTn id="110" presetID="1" presetClass="emph" presetSubtype="2" autoRev="1" fill="hold" nodeType="withEffect">
                                  <p:stCondLst>
                                    <p:cond delay="0"/>
                                  </p:stCondLst>
                                  <p:childTnLst>
                                    <p:animClr clrSpc="rgb">
                                      <p:cBhvr>
                                        <p:cTn id="111" dur="1000" fill="hold"/>
                                        <p:tgtEl>
                                          <p:spTgt spid="14"/>
                                        </p:tgtEl>
                                        <p:attrNameLst>
                                          <p:attrName>fillcolor</p:attrName>
                                        </p:attrNameLst>
                                      </p:cBhvr>
                                      <p:to>
                                        <a:schemeClr val="accent2"/>
                                      </p:to>
                                    </p:animClr>
                                    <p:set>
                                      <p:cBhvr>
                                        <p:cTn id="112" dur="1000" fill="hold"/>
                                        <p:tgtEl>
                                          <p:spTgt spid="14"/>
                                        </p:tgtEl>
                                        <p:attrNameLst>
                                          <p:attrName>fill.type</p:attrName>
                                        </p:attrNameLst>
                                      </p:cBhvr>
                                      <p:to>
                                        <p:strVal val="solid"/>
                                      </p:to>
                                    </p:set>
                                    <p:set>
                                      <p:cBhvr>
                                        <p:cTn id="113" dur="1000" fill="hold"/>
                                        <p:tgtEl>
                                          <p:spTgt spid="14"/>
                                        </p:tgtEl>
                                        <p:attrNameLst>
                                          <p:attrName>fill.on</p:attrName>
                                        </p:attrNameLst>
                                      </p:cBhvr>
                                      <p:to>
                                        <p:strVal val="true"/>
                                      </p:to>
                                    </p:set>
                                  </p:childTnLst>
                                </p:cTn>
                              </p:par>
                              <p:par>
                                <p:cTn id="114" presetID="1" presetClass="emph" presetSubtype="2" autoRev="1" fill="hold" nodeType="withEffect">
                                  <p:stCondLst>
                                    <p:cond delay="0"/>
                                  </p:stCondLst>
                                  <p:childTnLst>
                                    <p:animClr clrSpc="rgb">
                                      <p:cBhvr>
                                        <p:cTn id="115" dur="1000" fill="hold"/>
                                        <p:tgtEl>
                                          <p:spTgt spid="13"/>
                                        </p:tgtEl>
                                        <p:attrNameLst>
                                          <p:attrName>fillcolor</p:attrName>
                                        </p:attrNameLst>
                                      </p:cBhvr>
                                      <p:to>
                                        <a:schemeClr val="accent2"/>
                                      </p:to>
                                    </p:animClr>
                                    <p:set>
                                      <p:cBhvr>
                                        <p:cTn id="116" dur="1000" fill="hold"/>
                                        <p:tgtEl>
                                          <p:spTgt spid="13"/>
                                        </p:tgtEl>
                                        <p:attrNameLst>
                                          <p:attrName>fill.type</p:attrName>
                                        </p:attrNameLst>
                                      </p:cBhvr>
                                      <p:to>
                                        <p:strVal val="solid"/>
                                      </p:to>
                                    </p:set>
                                    <p:set>
                                      <p:cBhvr>
                                        <p:cTn id="117" dur="1000" fill="hold"/>
                                        <p:tgtEl>
                                          <p:spTgt spid="13"/>
                                        </p:tgtEl>
                                        <p:attrNameLst>
                                          <p:attrName>fill.on</p:attrName>
                                        </p:attrNameLst>
                                      </p:cBhvr>
                                      <p:to>
                                        <p:strVal val="true"/>
                                      </p:to>
                                    </p:set>
                                  </p:childTnLst>
                                </p:cTn>
                              </p:par>
                              <p:par>
                                <p:cTn id="118" presetID="1" presetClass="emph" presetSubtype="2" autoRev="1" fill="hold" nodeType="withEffect">
                                  <p:stCondLst>
                                    <p:cond delay="0"/>
                                  </p:stCondLst>
                                  <p:childTnLst>
                                    <p:animClr clrSpc="rgb">
                                      <p:cBhvr>
                                        <p:cTn id="119" dur="1000" fill="hold"/>
                                        <p:tgtEl>
                                          <p:spTgt spid="17"/>
                                        </p:tgtEl>
                                        <p:attrNameLst>
                                          <p:attrName>fillcolor</p:attrName>
                                        </p:attrNameLst>
                                      </p:cBhvr>
                                      <p:to>
                                        <a:schemeClr val="accent2"/>
                                      </p:to>
                                    </p:animClr>
                                    <p:set>
                                      <p:cBhvr>
                                        <p:cTn id="120" dur="1000" fill="hold"/>
                                        <p:tgtEl>
                                          <p:spTgt spid="17"/>
                                        </p:tgtEl>
                                        <p:attrNameLst>
                                          <p:attrName>fill.type</p:attrName>
                                        </p:attrNameLst>
                                      </p:cBhvr>
                                      <p:to>
                                        <p:strVal val="solid"/>
                                      </p:to>
                                    </p:set>
                                    <p:set>
                                      <p:cBhvr>
                                        <p:cTn id="121" dur="1000" fill="hold"/>
                                        <p:tgtEl>
                                          <p:spTgt spid="17"/>
                                        </p:tgtEl>
                                        <p:attrNameLst>
                                          <p:attrName>fill.on</p:attrName>
                                        </p:attrNameLst>
                                      </p:cBhvr>
                                      <p:to>
                                        <p:strVal val="true"/>
                                      </p:to>
                                    </p:set>
                                  </p:childTnLst>
                                </p:cTn>
                              </p:par>
                              <p:par>
                                <p:cTn id="122" presetID="1" presetClass="emph" presetSubtype="2" autoRev="1" fill="hold" nodeType="withEffect">
                                  <p:stCondLst>
                                    <p:cond delay="0"/>
                                  </p:stCondLst>
                                  <p:childTnLst>
                                    <p:animClr clrSpc="rgb">
                                      <p:cBhvr>
                                        <p:cTn id="123" dur="1000" fill="hold"/>
                                        <p:tgtEl>
                                          <p:spTgt spid="10"/>
                                        </p:tgtEl>
                                        <p:attrNameLst>
                                          <p:attrName>fillcolor</p:attrName>
                                        </p:attrNameLst>
                                      </p:cBhvr>
                                      <p:to>
                                        <a:schemeClr val="accent2"/>
                                      </p:to>
                                    </p:animClr>
                                    <p:set>
                                      <p:cBhvr>
                                        <p:cTn id="124" dur="1000" fill="hold"/>
                                        <p:tgtEl>
                                          <p:spTgt spid="10"/>
                                        </p:tgtEl>
                                        <p:attrNameLst>
                                          <p:attrName>fill.type</p:attrName>
                                        </p:attrNameLst>
                                      </p:cBhvr>
                                      <p:to>
                                        <p:strVal val="solid"/>
                                      </p:to>
                                    </p:set>
                                    <p:set>
                                      <p:cBhvr>
                                        <p:cTn id="125" dur="1000" fill="hold"/>
                                        <p:tgtEl>
                                          <p:spTgt spid="10"/>
                                        </p:tgtEl>
                                        <p:attrNameLst>
                                          <p:attrName>fill.on</p:attrName>
                                        </p:attrNameLst>
                                      </p:cBhvr>
                                      <p:to>
                                        <p:strVal val="true"/>
                                      </p:to>
                                    </p:set>
                                  </p:childTnLst>
                                </p:cTn>
                              </p:par>
                              <p:par>
                                <p:cTn id="126" presetID="1" presetClass="emph" presetSubtype="2" autoRev="1" fill="hold" nodeType="withEffect">
                                  <p:stCondLst>
                                    <p:cond delay="0"/>
                                  </p:stCondLst>
                                  <p:childTnLst>
                                    <p:animClr clrSpc="rgb">
                                      <p:cBhvr>
                                        <p:cTn id="127" dur="1000" fill="hold"/>
                                        <p:tgtEl>
                                          <p:spTgt spid="7"/>
                                        </p:tgtEl>
                                        <p:attrNameLst>
                                          <p:attrName>fillcolor</p:attrName>
                                        </p:attrNameLst>
                                      </p:cBhvr>
                                      <p:to>
                                        <a:schemeClr val="accent2"/>
                                      </p:to>
                                    </p:animClr>
                                    <p:set>
                                      <p:cBhvr>
                                        <p:cTn id="128" dur="1000" fill="hold"/>
                                        <p:tgtEl>
                                          <p:spTgt spid="7"/>
                                        </p:tgtEl>
                                        <p:attrNameLst>
                                          <p:attrName>fill.type</p:attrName>
                                        </p:attrNameLst>
                                      </p:cBhvr>
                                      <p:to>
                                        <p:strVal val="solid"/>
                                      </p:to>
                                    </p:set>
                                    <p:set>
                                      <p:cBhvr>
                                        <p:cTn id="129" dur="1000" fill="hold"/>
                                        <p:tgtEl>
                                          <p:spTgt spid="7"/>
                                        </p:tgtEl>
                                        <p:attrNameLst>
                                          <p:attrName>fill.on</p:attrName>
                                        </p:attrNameLst>
                                      </p:cBhvr>
                                      <p:to>
                                        <p:strVal val="true"/>
                                      </p:to>
                                    </p:set>
                                  </p:childTnLst>
                                </p:cTn>
                              </p:par>
                              <p:par>
                                <p:cTn id="130" presetID="1" presetClass="emph" presetSubtype="2" autoRev="1" fill="hold" nodeType="withEffect">
                                  <p:stCondLst>
                                    <p:cond delay="0"/>
                                  </p:stCondLst>
                                  <p:childTnLst>
                                    <p:animClr clrSpc="rgb">
                                      <p:cBhvr>
                                        <p:cTn id="131" dur="1000" fill="hold"/>
                                        <p:tgtEl>
                                          <p:spTgt spid="15"/>
                                        </p:tgtEl>
                                        <p:attrNameLst>
                                          <p:attrName>fillcolor</p:attrName>
                                        </p:attrNameLst>
                                      </p:cBhvr>
                                      <p:to>
                                        <a:schemeClr val="accent2"/>
                                      </p:to>
                                    </p:animClr>
                                    <p:set>
                                      <p:cBhvr>
                                        <p:cTn id="132" dur="1000" fill="hold"/>
                                        <p:tgtEl>
                                          <p:spTgt spid="15"/>
                                        </p:tgtEl>
                                        <p:attrNameLst>
                                          <p:attrName>fill.type</p:attrName>
                                        </p:attrNameLst>
                                      </p:cBhvr>
                                      <p:to>
                                        <p:strVal val="solid"/>
                                      </p:to>
                                    </p:set>
                                    <p:set>
                                      <p:cBhvr>
                                        <p:cTn id="133" dur="1000" fill="hold"/>
                                        <p:tgtEl>
                                          <p:spTgt spid="15"/>
                                        </p:tgtEl>
                                        <p:attrNameLst>
                                          <p:attrName>fill.on</p:attrName>
                                        </p:attrNameLst>
                                      </p:cBhvr>
                                      <p:to>
                                        <p:strVal val="true"/>
                                      </p:to>
                                    </p:set>
                                  </p:childTnLst>
                                </p:cTn>
                              </p:par>
                              <p:par>
                                <p:cTn id="134" presetID="1" presetClass="emph" presetSubtype="2" autoRev="1" fill="hold" nodeType="withEffect">
                                  <p:stCondLst>
                                    <p:cond delay="0"/>
                                  </p:stCondLst>
                                  <p:childTnLst>
                                    <p:animClr clrSpc="rgb">
                                      <p:cBhvr>
                                        <p:cTn id="135" dur="1000" fill="hold"/>
                                        <p:tgtEl>
                                          <p:spTgt spid="6"/>
                                        </p:tgtEl>
                                        <p:attrNameLst>
                                          <p:attrName>fillcolor</p:attrName>
                                        </p:attrNameLst>
                                      </p:cBhvr>
                                      <p:to>
                                        <a:schemeClr val="accent2"/>
                                      </p:to>
                                    </p:animClr>
                                    <p:set>
                                      <p:cBhvr>
                                        <p:cTn id="136" dur="1000" fill="hold"/>
                                        <p:tgtEl>
                                          <p:spTgt spid="6"/>
                                        </p:tgtEl>
                                        <p:attrNameLst>
                                          <p:attrName>fill.type</p:attrName>
                                        </p:attrNameLst>
                                      </p:cBhvr>
                                      <p:to>
                                        <p:strVal val="solid"/>
                                      </p:to>
                                    </p:set>
                                    <p:set>
                                      <p:cBhvr>
                                        <p:cTn id="137" dur="1000" fill="hold"/>
                                        <p:tgtEl>
                                          <p:spTgt spid="6"/>
                                        </p:tgtEl>
                                        <p:attrNameLst>
                                          <p:attrName>fill.on</p:attrName>
                                        </p:attrNameLst>
                                      </p:cBhvr>
                                      <p:to>
                                        <p:strVal val="true"/>
                                      </p:to>
                                    </p:set>
                                  </p:childTnLst>
                                </p:cTn>
                              </p:par>
                              <p:par>
                                <p:cTn id="138" presetID="1" presetClass="emph" presetSubtype="2" autoRev="1" fill="hold" nodeType="withEffect">
                                  <p:stCondLst>
                                    <p:cond delay="0"/>
                                  </p:stCondLst>
                                  <p:childTnLst>
                                    <p:animClr clrSpc="rgb">
                                      <p:cBhvr>
                                        <p:cTn id="139" dur="1000" fill="hold"/>
                                        <p:tgtEl>
                                          <p:spTgt spid="11"/>
                                        </p:tgtEl>
                                        <p:attrNameLst>
                                          <p:attrName>fillcolor</p:attrName>
                                        </p:attrNameLst>
                                      </p:cBhvr>
                                      <p:to>
                                        <a:schemeClr val="accent2"/>
                                      </p:to>
                                    </p:animClr>
                                    <p:set>
                                      <p:cBhvr>
                                        <p:cTn id="140" dur="1000" fill="hold"/>
                                        <p:tgtEl>
                                          <p:spTgt spid="11"/>
                                        </p:tgtEl>
                                        <p:attrNameLst>
                                          <p:attrName>fill.type</p:attrName>
                                        </p:attrNameLst>
                                      </p:cBhvr>
                                      <p:to>
                                        <p:strVal val="solid"/>
                                      </p:to>
                                    </p:set>
                                    <p:set>
                                      <p:cBhvr>
                                        <p:cTn id="141" dur="1000" fill="hold"/>
                                        <p:tgtEl>
                                          <p:spTgt spid="11"/>
                                        </p:tgtEl>
                                        <p:attrNameLst>
                                          <p:attrName>fill.on</p:attrName>
                                        </p:attrNameLst>
                                      </p:cBhvr>
                                      <p:to>
                                        <p:strVal val="true"/>
                                      </p:to>
                                    </p:set>
                                  </p:childTnLst>
                                </p:cTn>
                              </p:par>
                              <p:par>
                                <p:cTn id="142" presetID="1" presetClass="emph" presetSubtype="2" autoRev="1" fill="hold" nodeType="withEffect">
                                  <p:stCondLst>
                                    <p:cond delay="0"/>
                                  </p:stCondLst>
                                  <p:childTnLst>
                                    <p:animClr clrSpc="rgb">
                                      <p:cBhvr>
                                        <p:cTn id="143" dur="1000" fill="hold"/>
                                        <p:tgtEl>
                                          <p:spTgt spid="9"/>
                                        </p:tgtEl>
                                        <p:attrNameLst>
                                          <p:attrName>fillcolor</p:attrName>
                                        </p:attrNameLst>
                                      </p:cBhvr>
                                      <p:to>
                                        <a:schemeClr val="accent2"/>
                                      </p:to>
                                    </p:animClr>
                                    <p:set>
                                      <p:cBhvr>
                                        <p:cTn id="144" dur="1000" fill="hold"/>
                                        <p:tgtEl>
                                          <p:spTgt spid="9"/>
                                        </p:tgtEl>
                                        <p:attrNameLst>
                                          <p:attrName>fill.type</p:attrName>
                                        </p:attrNameLst>
                                      </p:cBhvr>
                                      <p:to>
                                        <p:strVal val="solid"/>
                                      </p:to>
                                    </p:set>
                                    <p:set>
                                      <p:cBhvr>
                                        <p:cTn id="145" dur="1000" fill="hold"/>
                                        <p:tgtEl>
                                          <p:spTgt spid="9"/>
                                        </p:tgtEl>
                                        <p:attrNameLst>
                                          <p:attrName>fill.on</p:attrName>
                                        </p:attrNameLst>
                                      </p:cBhvr>
                                      <p:to>
                                        <p:strVal val="true"/>
                                      </p:to>
                                    </p:set>
                                  </p:childTnLst>
                                </p:cTn>
                              </p:par>
                              <p:par>
                                <p:cTn id="146" presetID="1" presetClass="emph" presetSubtype="2" autoRev="1" fill="hold" nodeType="withEffect">
                                  <p:stCondLst>
                                    <p:cond delay="0"/>
                                  </p:stCondLst>
                                  <p:childTnLst>
                                    <p:animClr clrSpc="rgb">
                                      <p:cBhvr>
                                        <p:cTn id="147" dur="1000" fill="hold"/>
                                        <p:tgtEl>
                                          <p:spTgt spid="8"/>
                                        </p:tgtEl>
                                        <p:attrNameLst>
                                          <p:attrName>fillcolor</p:attrName>
                                        </p:attrNameLst>
                                      </p:cBhvr>
                                      <p:to>
                                        <a:schemeClr val="accent2"/>
                                      </p:to>
                                    </p:animClr>
                                    <p:set>
                                      <p:cBhvr>
                                        <p:cTn id="148" dur="1000" fill="hold"/>
                                        <p:tgtEl>
                                          <p:spTgt spid="8"/>
                                        </p:tgtEl>
                                        <p:attrNameLst>
                                          <p:attrName>fill.type</p:attrName>
                                        </p:attrNameLst>
                                      </p:cBhvr>
                                      <p:to>
                                        <p:strVal val="solid"/>
                                      </p:to>
                                    </p:set>
                                    <p:set>
                                      <p:cBhvr>
                                        <p:cTn id="149" dur="1000" fill="hold"/>
                                        <p:tgtEl>
                                          <p:spTgt spid="8"/>
                                        </p:tgtEl>
                                        <p:attrNameLst>
                                          <p:attrName>fill.on</p:attrName>
                                        </p:attrNameLst>
                                      </p:cBhvr>
                                      <p:to>
                                        <p:strVal val="true"/>
                                      </p:to>
                                    </p:set>
                                  </p:childTnLst>
                                </p:cTn>
                              </p:par>
                              <p:par>
                                <p:cTn id="150" presetID="1" presetClass="emph" presetSubtype="2" autoRev="1" fill="hold" nodeType="withEffect">
                                  <p:stCondLst>
                                    <p:cond delay="0"/>
                                  </p:stCondLst>
                                  <p:childTnLst>
                                    <p:animClr clrSpc="rgb">
                                      <p:cBhvr>
                                        <p:cTn id="151" dur="1000" fill="hold"/>
                                        <p:tgtEl>
                                          <p:spTgt spid="4"/>
                                        </p:tgtEl>
                                        <p:attrNameLst>
                                          <p:attrName>fillcolor</p:attrName>
                                        </p:attrNameLst>
                                      </p:cBhvr>
                                      <p:to>
                                        <a:schemeClr val="accent2"/>
                                      </p:to>
                                    </p:animClr>
                                    <p:set>
                                      <p:cBhvr>
                                        <p:cTn id="152" dur="1000" fill="hold"/>
                                        <p:tgtEl>
                                          <p:spTgt spid="4"/>
                                        </p:tgtEl>
                                        <p:attrNameLst>
                                          <p:attrName>fill.type</p:attrName>
                                        </p:attrNameLst>
                                      </p:cBhvr>
                                      <p:to>
                                        <p:strVal val="solid"/>
                                      </p:to>
                                    </p:set>
                                    <p:set>
                                      <p:cBhvr>
                                        <p:cTn id="153" dur="1000" fill="hold"/>
                                        <p:tgtEl>
                                          <p:spTgt spid="4"/>
                                        </p:tgtEl>
                                        <p:attrNameLst>
                                          <p:attrName>fill.on</p:attrName>
                                        </p:attrNameLst>
                                      </p:cBhvr>
                                      <p:to>
                                        <p:strVal val="true"/>
                                      </p:to>
                                    </p:set>
                                  </p:childTnLst>
                                </p:cTn>
                              </p:par>
                            </p:childTnLst>
                          </p:cTn>
                        </p:par>
                        <p:par>
                          <p:cTn id="154" fill="hold">
                            <p:stCondLst>
                              <p:cond delay="22500"/>
                            </p:stCondLst>
                            <p:childTnLst>
                              <p:par>
                                <p:cTn id="155" presetID="1" presetClass="emph" presetSubtype="2" autoRev="1" fill="hold" nodeType="afterEffect">
                                  <p:stCondLst>
                                    <p:cond delay="0"/>
                                  </p:stCondLst>
                                  <p:childTnLst>
                                    <p:animClr clrSpc="rgb">
                                      <p:cBhvr>
                                        <p:cTn id="156" dur="1000" fill="hold"/>
                                        <p:tgtEl>
                                          <p:spTgt spid="18"/>
                                        </p:tgtEl>
                                        <p:attrNameLst>
                                          <p:attrName>fillcolor</p:attrName>
                                        </p:attrNameLst>
                                      </p:cBhvr>
                                      <p:to>
                                        <a:schemeClr val="accent2"/>
                                      </p:to>
                                    </p:animClr>
                                    <p:set>
                                      <p:cBhvr>
                                        <p:cTn id="157" dur="1000" fill="hold"/>
                                        <p:tgtEl>
                                          <p:spTgt spid="18"/>
                                        </p:tgtEl>
                                        <p:attrNameLst>
                                          <p:attrName>fill.type</p:attrName>
                                        </p:attrNameLst>
                                      </p:cBhvr>
                                      <p:to>
                                        <p:strVal val="solid"/>
                                      </p:to>
                                    </p:set>
                                    <p:set>
                                      <p:cBhvr>
                                        <p:cTn id="158" dur="1000" fill="hold"/>
                                        <p:tgtEl>
                                          <p:spTgt spid="18"/>
                                        </p:tgtEl>
                                        <p:attrNameLst>
                                          <p:attrName>fill.on</p:attrName>
                                        </p:attrNameLst>
                                      </p:cBhvr>
                                      <p:to>
                                        <p:strVal val="true"/>
                                      </p:to>
                                    </p:set>
                                  </p:childTnLst>
                                </p:cTn>
                              </p:par>
                              <p:par>
                                <p:cTn id="159" presetID="1" presetClass="emph" presetSubtype="2" autoRev="1" fill="hold" nodeType="withEffect">
                                  <p:stCondLst>
                                    <p:cond delay="0"/>
                                  </p:stCondLst>
                                  <p:childTnLst>
                                    <p:animClr clrSpc="rgb">
                                      <p:cBhvr>
                                        <p:cTn id="160" dur="1000" fill="hold"/>
                                        <p:tgtEl>
                                          <p:spTgt spid="16"/>
                                        </p:tgtEl>
                                        <p:attrNameLst>
                                          <p:attrName>fillcolor</p:attrName>
                                        </p:attrNameLst>
                                      </p:cBhvr>
                                      <p:to>
                                        <a:schemeClr val="accent2"/>
                                      </p:to>
                                    </p:animClr>
                                    <p:set>
                                      <p:cBhvr>
                                        <p:cTn id="161" dur="1000" fill="hold"/>
                                        <p:tgtEl>
                                          <p:spTgt spid="16"/>
                                        </p:tgtEl>
                                        <p:attrNameLst>
                                          <p:attrName>fill.type</p:attrName>
                                        </p:attrNameLst>
                                      </p:cBhvr>
                                      <p:to>
                                        <p:strVal val="solid"/>
                                      </p:to>
                                    </p:set>
                                    <p:set>
                                      <p:cBhvr>
                                        <p:cTn id="162" dur="1000" fill="hold"/>
                                        <p:tgtEl>
                                          <p:spTgt spid="16"/>
                                        </p:tgtEl>
                                        <p:attrNameLst>
                                          <p:attrName>fill.on</p:attrName>
                                        </p:attrNameLst>
                                      </p:cBhvr>
                                      <p:to>
                                        <p:strVal val="true"/>
                                      </p:to>
                                    </p:set>
                                  </p:childTnLst>
                                </p:cTn>
                              </p:par>
                              <p:par>
                                <p:cTn id="163" presetID="1" presetClass="emph" presetSubtype="2" autoRev="1" fill="hold" nodeType="withEffect">
                                  <p:stCondLst>
                                    <p:cond delay="0"/>
                                  </p:stCondLst>
                                  <p:childTnLst>
                                    <p:animClr clrSpc="rgb">
                                      <p:cBhvr>
                                        <p:cTn id="164" dur="1000" fill="hold"/>
                                        <p:tgtEl>
                                          <p:spTgt spid="14"/>
                                        </p:tgtEl>
                                        <p:attrNameLst>
                                          <p:attrName>fillcolor</p:attrName>
                                        </p:attrNameLst>
                                      </p:cBhvr>
                                      <p:to>
                                        <a:schemeClr val="accent2"/>
                                      </p:to>
                                    </p:animClr>
                                    <p:set>
                                      <p:cBhvr>
                                        <p:cTn id="165" dur="1000" fill="hold"/>
                                        <p:tgtEl>
                                          <p:spTgt spid="14"/>
                                        </p:tgtEl>
                                        <p:attrNameLst>
                                          <p:attrName>fill.type</p:attrName>
                                        </p:attrNameLst>
                                      </p:cBhvr>
                                      <p:to>
                                        <p:strVal val="solid"/>
                                      </p:to>
                                    </p:set>
                                    <p:set>
                                      <p:cBhvr>
                                        <p:cTn id="166" dur="1000" fill="hold"/>
                                        <p:tgtEl>
                                          <p:spTgt spid="14"/>
                                        </p:tgtEl>
                                        <p:attrNameLst>
                                          <p:attrName>fill.on</p:attrName>
                                        </p:attrNameLst>
                                      </p:cBhvr>
                                      <p:to>
                                        <p:strVal val="true"/>
                                      </p:to>
                                    </p:set>
                                  </p:childTnLst>
                                </p:cTn>
                              </p:par>
                              <p:par>
                                <p:cTn id="167" presetID="1" presetClass="emph" presetSubtype="2" autoRev="1" fill="hold" nodeType="withEffect">
                                  <p:stCondLst>
                                    <p:cond delay="0"/>
                                  </p:stCondLst>
                                  <p:childTnLst>
                                    <p:animClr clrSpc="rgb">
                                      <p:cBhvr>
                                        <p:cTn id="168" dur="1000" fill="hold"/>
                                        <p:tgtEl>
                                          <p:spTgt spid="17"/>
                                        </p:tgtEl>
                                        <p:attrNameLst>
                                          <p:attrName>fillcolor</p:attrName>
                                        </p:attrNameLst>
                                      </p:cBhvr>
                                      <p:to>
                                        <a:schemeClr val="accent2"/>
                                      </p:to>
                                    </p:animClr>
                                    <p:set>
                                      <p:cBhvr>
                                        <p:cTn id="169" dur="1000" fill="hold"/>
                                        <p:tgtEl>
                                          <p:spTgt spid="17"/>
                                        </p:tgtEl>
                                        <p:attrNameLst>
                                          <p:attrName>fill.type</p:attrName>
                                        </p:attrNameLst>
                                      </p:cBhvr>
                                      <p:to>
                                        <p:strVal val="solid"/>
                                      </p:to>
                                    </p:set>
                                    <p:set>
                                      <p:cBhvr>
                                        <p:cTn id="170" dur="1000" fill="hold"/>
                                        <p:tgtEl>
                                          <p:spTgt spid="17"/>
                                        </p:tgtEl>
                                        <p:attrNameLst>
                                          <p:attrName>fill.on</p:attrName>
                                        </p:attrNameLst>
                                      </p:cBhvr>
                                      <p:to>
                                        <p:strVal val="true"/>
                                      </p:to>
                                    </p:set>
                                  </p:childTnLst>
                                </p:cTn>
                              </p:par>
                              <p:par>
                                <p:cTn id="171" presetID="1" presetClass="emph" presetSubtype="2" autoRev="1" fill="hold" nodeType="withEffect">
                                  <p:stCondLst>
                                    <p:cond delay="0"/>
                                  </p:stCondLst>
                                  <p:childTnLst>
                                    <p:animClr clrSpc="rgb">
                                      <p:cBhvr>
                                        <p:cTn id="172" dur="1000" fill="hold"/>
                                        <p:tgtEl>
                                          <p:spTgt spid="13"/>
                                        </p:tgtEl>
                                        <p:attrNameLst>
                                          <p:attrName>fillcolor</p:attrName>
                                        </p:attrNameLst>
                                      </p:cBhvr>
                                      <p:to>
                                        <a:schemeClr val="accent2"/>
                                      </p:to>
                                    </p:animClr>
                                    <p:set>
                                      <p:cBhvr>
                                        <p:cTn id="173" dur="1000" fill="hold"/>
                                        <p:tgtEl>
                                          <p:spTgt spid="13"/>
                                        </p:tgtEl>
                                        <p:attrNameLst>
                                          <p:attrName>fill.type</p:attrName>
                                        </p:attrNameLst>
                                      </p:cBhvr>
                                      <p:to>
                                        <p:strVal val="solid"/>
                                      </p:to>
                                    </p:set>
                                    <p:set>
                                      <p:cBhvr>
                                        <p:cTn id="174" dur="1000" fill="hold"/>
                                        <p:tgtEl>
                                          <p:spTgt spid="13"/>
                                        </p:tgtEl>
                                        <p:attrNameLst>
                                          <p:attrName>fill.on</p:attrName>
                                        </p:attrNameLst>
                                      </p:cBhvr>
                                      <p:to>
                                        <p:strVal val="true"/>
                                      </p:to>
                                    </p:set>
                                  </p:childTnLst>
                                </p:cTn>
                              </p:par>
                              <p:par>
                                <p:cTn id="175" presetID="1" presetClass="emph" presetSubtype="2" autoRev="1" fill="hold" nodeType="withEffect">
                                  <p:stCondLst>
                                    <p:cond delay="0"/>
                                  </p:stCondLst>
                                  <p:childTnLst>
                                    <p:animClr clrSpc="rgb">
                                      <p:cBhvr>
                                        <p:cTn id="176" dur="1000" fill="hold"/>
                                        <p:tgtEl>
                                          <p:spTgt spid="12"/>
                                        </p:tgtEl>
                                        <p:attrNameLst>
                                          <p:attrName>fillcolor</p:attrName>
                                        </p:attrNameLst>
                                      </p:cBhvr>
                                      <p:to>
                                        <a:schemeClr val="accent2"/>
                                      </p:to>
                                    </p:animClr>
                                    <p:set>
                                      <p:cBhvr>
                                        <p:cTn id="177" dur="1000" fill="hold"/>
                                        <p:tgtEl>
                                          <p:spTgt spid="12"/>
                                        </p:tgtEl>
                                        <p:attrNameLst>
                                          <p:attrName>fill.type</p:attrName>
                                        </p:attrNameLst>
                                      </p:cBhvr>
                                      <p:to>
                                        <p:strVal val="solid"/>
                                      </p:to>
                                    </p:set>
                                    <p:set>
                                      <p:cBhvr>
                                        <p:cTn id="178" dur="1000" fill="hold"/>
                                        <p:tgtEl>
                                          <p:spTgt spid="12"/>
                                        </p:tgtEl>
                                        <p:attrNameLst>
                                          <p:attrName>fill.on</p:attrName>
                                        </p:attrNameLst>
                                      </p:cBhvr>
                                      <p:to>
                                        <p:strVal val="true"/>
                                      </p:to>
                                    </p:set>
                                  </p:childTnLst>
                                </p:cTn>
                              </p:par>
                              <p:par>
                                <p:cTn id="179" presetID="1" presetClass="emph" presetSubtype="2" autoRev="1" fill="hold" nodeType="withEffect">
                                  <p:stCondLst>
                                    <p:cond delay="0"/>
                                  </p:stCondLst>
                                  <p:childTnLst>
                                    <p:animClr clrSpc="rgb">
                                      <p:cBhvr>
                                        <p:cTn id="180" dur="1000" fill="hold"/>
                                        <p:tgtEl>
                                          <p:spTgt spid="7"/>
                                        </p:tgtEl>
                                        <p:attrNameLst>
                                          <p:attrName>fillcolor</p:attrName>
                                        </p:attrNameLst>
                                      </p:cBhvr>
                                      <p:to>
                                        <a:schemeClr val="accent2"/>
                                      </p:to>
                                    </p:animClr>
                                    <p:set>
                                      <p:cBhvr>
                                        <p:cTn id="181" dur="1000" fill="hold"/>
                                        <p:tgtEl>
                                          <p:spTgt spid="7"/>
                                        </p:tgtEl>
                                        <p:attrNameLst>
                                          <p:attrName>fill.type</p:attrName>
                                        </p:attrNameLst>
                                      </p:cBhvr>
                                      <p:to>
                                        <p:strVal val="solid"/>
                                      </p:to>
                                    </p:set>
                                    <p:set>
                                      <p:cBhvr>
                                        <p:cTn id="182" dur="1000" fill="hold"/>
                                        <p:tgtEl>
                                          <p:spTgt spid="7"/>
                                        </p:tgtEl>
                                        <p:attrNameLst>
                                          <p:attrName>fill.on</p:attrName>
                                        </p:attrNameLst>
                                      </p:cBhvr>
                                      <p:to>
                                        <p:strVal val="true"/>
                                      </p:to>
                                    </p:set>
                                  </p:childTnLst>
                                </p:cTn>
                              </p:par>
                              <p:par>
                                <p:cTn id="183" presetID="1" presetClass="emph" presetSubtype="2" autoRev="1" fill="hold" nodeType="withEffect">
                                  <p:stCondLst>
                                    <p:cond delay="0"/>
                                  </p:stCondLst>
                                  <p:childTnLst>
                                    <p:animClr clrSpc="rgb">
                                      <p:cBhvr>
                                        <p:cTn id="184" dur="1000" fill="hold"/>
                                        <p:tgtEl>
                                          <p:spTgt spid="10"/>
                                        </p:tgtEl>
                                        <p:attrNameLst>
                                          <p:attrName>fillcolor</p:attrName>
                                        </p:attrNameLst>
                                      </p:cBhvr>
                                      <p:to>
                                        <a:schemeClr val="accent2"/>
                                      </p:to>
                                    </p:animClr>
                                    <p:set>
                                      <p:cBhvr>
                                        <p:cTn id="185" dur="1000" fill="hold"/>
                                        <p:tgtEl>
                                          <p:spTgt spid="10"/>
                                        </p:tgtEl>
                                        <p:attrNameLst>
                                          <p:attrName>fill.type</p:attrName>
                                        </p:attrNameLst>
                                      </p:cBhvr>
                                      <p:to>
                                        <p:strVal val="solid"/>
                                      </p:to>
                                    </p:set>
                                    <p:set>
                                      <p:cBhvr>
                                        <p:cTn id="186" dur="1000" fill="hold"/>
                                        <p:tgtEl>
                                          <p:spTgt spid="10"/>
                                        </p:tgtEl>
                                        <p:attrNameLst>
                                          <p:attrName>fill.on</p:attrName>
                                        </p:attrNameLst>
                                      </p:cBhvr>
                                      <p:to>
                                        <p:strVal val="true"/>
                                      </p:to>
                                    </p:set>
                                  </p:childTnLst>
                                </p:cTn>
                              </p:par>
                              <p:par>
                                <p:cTn id="187" presetID="1" presetClass="emph" presetSubtype="2" autoRev="1" fill="hold" nodeType="withEffect">
                                  <p:stCondLst>
                                    <p:cond delay="0"/>
                                  </p:stCondLst>
                                  <p:childTnLst>
                                    <p:animClr clrSpc="rgb">
                                      <p:cBhvr>
                                        <p:cTn id="188" dur="1000" fill="hold"/>
                                        <p:tgtEl>
                                          <p:spTgt spid="11"/>
                                        </p:tgtEl>
                                        <p:attrNameLst>
                                          <p:attrName>fillcolor</p:attrName>
                                        </p:attrNameLst>
                                      </p:cBhvr>
                                      <p:to>
                                        <a:schemeClr val="accent2"/>
                                      </p:to>
                                    </p:animClr>
                                    <p:set>
                                      <p:cBhvr>
                                        <p:cTn id="189" dur="1000" fill="hold"/>
                                        <p:tgtEl>
                                          <p:spTgt spid="11"/>
                                        </p:tgtEl>
                                        <p:attrNameLst>
                                          <p:attrName>fill.type</p:attrName>
                                        </p:attrNameLst>
                                      </p:cBhvr>
                                      <p:to>
                                        <p:strVal val="solid"/>
                                      </p:to>
                                    </p:set>
                                    <p:set>
                                      <p:cBhvr>
                                        <p:cTn id="190" dur="1000" fill="hold"/>
                                        <p:tgtEl>
                                          <p:spTgt spid="11"/>
                                        </p:tgtEl>
                                        <p:attrNameLst>
                                          <p:attrName>fill.on</p:attrName>
                                        </p:attrNameLst>
                                      </p:cBhvr>
                                      <p:to>
                                        <p:strVal val="true"/>
                                      </p:to>
                                    </p:set>
                                  </p:childTnLst>
                                </p:cTn>
                              </p:par>
                              <p:par>
                                <p:cTn id="191" presetID="1" presetClass="emph" presetSubtype="2" autoRev="1" fill="hold" nodeType="withEffect">
                                  <p:stCondLst>
                                    <p:cond delay="0"/>
                                  </p:stCondLst>
                                  <p:childTnLst>
                                    <p:animClr clrSpc="rgb">
                                      <p:cBhvr>
                                        <p:cTn id="192" dur="1000" fill="hold"/>
                                        <p:tgtEl>
                                          <p:spTgt spid="8"/>
                                        </p:tgtEl>
                                        <p:attrNameLst>
                                          <p:attrName>fillcolor</p:attrName>
                                        </p:attrNameLst>
                                      </p:cBhvr>
                                      <p:to>
                                        <a:schemeClr val="accent2"/>
                                      </p:to>
                                    </p:animClr>
                                    <p:set>
                                      <p:cBhvr>
                                        <p:cTn id="193" dur="1000" fill="hold"/>
                                        <p:tgtEl>
                                          <p:spTgt spid="8"/>
                                        </p:tgtEl>
                                        <p:attrNameLst>
                                          <p:attrName>fill.type</p:attrName>
                                        </p:attrNameLst>
                                      </p:cBhvr>
                                      <p:to>
                                        <p:strVal val="solid"/>
                                      </p:to>
                                    </p:set>
                                    <p:set>
                                      <p:cBhvr>
                                        <p:cTn id="194" dur="1000" fill="hold"/>
                                        <p:tgtEl>
                                          <p:spTgt spid="8"/>
                                        </p:tgtEl>
                                        <p:attrNameLst>
                                          <p:attrName>fill.on</p:attrName>
                                        </p:attrNameLst>
                                      </p:cBhvr>
                                      <p:to>
                                        <p:strVal val="true"/>
                                      </p:to>
                                    </p:set>
                                  </p:childTnLst>
                                </p:cTn>
                              </p:par>
                              <p:par>
                                <p:cTn id="195" presetID="1" presetClass="emph" presetSubtype="2" autoRev="1" fill="hold" nodeType="withEffect">
                                  <p:stCondLst>
                                    <p:cond delay="0"/>
                                  </p:stCondLst>
                                  <p:childTnLst>
                                    <p:animClr clrSpc="rgb">
                                      <p:cBhvr>
                                        <p:cTn id="196" dur="1000" fill="hold"/>
                                        <p:tgtEl>
                                          <p:spTgt spid="9"/>
                                        </p:tgtEl>
                                        <p:attrNameLst>
                                          <p:attrName>fillcolor</p:attrName>
                                        </p:attrNameLst>
                                      </p:cBhvr>
                                      <p:to>
                                        <a:schemeClr val="accent2"/>
                                      </p:to>
                                    </p:animClr>
                                    <p:set>
                                      <p:cBhvr>
                                        <p:cTn id="197" dur="1000" fill="hold"/>
                                        <p:tgtEl>
                                          <p:spTgt spid="9"/>
                                        </p:tgtEl>
                                        <p:attrNameLst>
                                          <p:attrName>fill.type</p:attrName>
                                        </p:attrNameLst>
                                      </p:cBhvr>
                                      <p:to>
                                        <p:strVal val="solid"/>
                                      </p:to>
                                    </p:set>
                                    <p:set>
                                      <p:cBhvr>
                                        <p:cTn id="198" dur="1000" fill="hold"/>
                                        <p:tgtEl>
                                          <p:spTgt spid="9"/>
                                        </p:tgtEl>
                                        <p:attrNameLst>
                                          <p:attrName>fill.on</p:attrName>
                                        </p:attrNameLst>
                                      </p:cBhvr>
                                      <p:to>
                                        <p:strVal val="true"/>
                                      </p:to>
                                    </p:set>
                                  </p:childTnLst>
                                </p:cTn>
                              </p:par>
                              <p:par>
                                <p:cTn id="199" presetID="1" presetClass="emph" presetSubtype="2" autoRev="1" fill="hold" nodeType="withEffect">
                                  <p:stCondLst>
                                    <p:cond delay="0"/>
                                  </p:stCondLst>
                                  <p:childTnLst>
                                    <p:animClr clrSpc="rgb">
                                      <p:cBhvr>
                                        <p:cTn id="200" dur="1000" fill="hold"/>
                                        <p:tgtEl>
                                          <p:spTgt spid="6"/>
                                        </p:tgtEl>
                                        <p:attrNameLst>
                                          <p:attrName>fillcolor</p:attrName>
                                        </p:attrNameLst>
                                      </p:cBhvr>
                                      <p:to>
                                        <a:schemeClr val="accent2"/>
                                      </p:to>
                                    </p:animClr>
                                    <p:set>
                                      <p:cBhvr>
                                        <p:cTn id="201" dur="1000" fill="hold"/>
                                        <p:tgtEl>
                                          <p:spTgt spid="6"/>
                                        </p:tgtEl>
                                        <p:attrNameLst>
                                          <p:attrName>fill.type</p:attrName>
                                        </p:attrNameLst>
                                      </p:cBhvr>
                                      <p:to>
                                        <p:strVal val="solid"/>
                                      </p:to>
                                    </p:set>
                                    <p:set>
                                      <p:cBhvr>
                                        <p:cTn id="202" dur="1000" fill="hold"/>
                                        <p:tgtEl>
                                          <p:spTgt spid="6"/>
                                        </p:tgtEl>
                                        <p:attrNameLst>
                                          <p:attrName>fill.on</p:attrName>
                                        </p:attrNameLst>
                                      </p:cBhvr>
                                      <p:to>
                                        <p:strVal val="true"/>
                                      </p:to>
                                    </p:set>
                                  </p:childTnLst>
                                </p:cTn>
                              </p:par>
                              <p:par>
                                <p:cTn id="203" presetID="1" presetClass="emph" presetSubtype="2" autoRev="1" fill="hold" nodeType="withEffect">
                                  <p:stCondLst>
                                    <p:cond delay="0"/>
                                  </p:stCondLst>
                                  <p:childTnLst>
                                    <p:animClr clrSpc="rgb">
                                      <p:cBhvr>
                                        <p:cTn id="204" dur="1000" fill="hold"/>
                                        <p:tgtEl>
                                          <p:spTgt spid="15"/>
                                        </p:tgtEl>
                                        <p:attrNameLst>
                                          <p:attrName>fillcolor</p:attrName>
                                        </p:attrNameLst>
                                      </p:cBhvr>
                                      <p:to>
                                        <a:schemeClr val="accent2"/>
                                      </p:to>
                                    </p:animClr>
                                    <p:set>
                                      <p:cBhvr>
                                        <p:cTn id="205" dur="1000" fill="hold"/>
                                        <p:tgtEl>
                                          <p:spTgt spid="15"/>
                                        </p:tgtEl>
                                        <p:attrNameLst>
                                          <p:attrName>fill.type</p:attrName>
                                        </p:attrNameLst>
                                      </p:cBhvr>
                                      <p:to>
                                        <p:strVal val="solid"/>
                                      </p:to>
                                    </p:set>
                                    <p:set>
                                      <p:cBhvr>
                                        <p:cTn id="206" dur="1000" fill="hold"/>
                                        <p:tgtEl>
                                          <p:spTgt spid="15"/>
                                        </p:tgtEl>
                                        <p:attrNameLst>
                                          <p:attrName>fill.on</p:attrName>
                                        </p:attrNameLst>
                                      </p:cBhvr>
                                      <p:to>
                                        <p:strVal val="true"/>
                                      </p:to>
                                    </p:set>
                                  </p:childTnLst>
                                </p:cTn>
                              </p:par>
                              <p:par>
                                <p:cTn id="207" presetID="1" presetClass="emph" presetSubtype="2" autoRev="1" fill="hold" nodeType="withEffect">
                                  <p:stCondLst>
                                    <p:cond delay="0"/>
                                  </p:stCondLst>
                                  <p:childTnLst>
                                    <p:animClr clrSpc="rgb">
                                      <p:cBhvr>
                                        <p:cTn id="208" dur="1000" fill="hold"/>
                                        <p:tgtEl>
                                          <p:spTgt spid="4"/>
                                        </p:tgtEl>
                                        <p:attrNameLst>
                                          <p:attrName>fillcolor</p:attrName>
                                        </p:attrNameLst>
                                      </p:cBhvr>
                                      <p:to>
                                        <a:schemeClr val="accent2"/>
                                      </p:to>
                                    </p:animClr>
                                    <p:set>
                                      <p:cBhvr>
                                        <p:cTn id="209" dur="1000" fill="hold"/>
                                        <p:tgtEl>
                                          <p:spTgt spid="4"/>
                                        </p:tgtEl>
                                        <p:attrNameLst>
                                          <p:attrName>fill.type</p:attrName>
                                        </p:attrNameLst>
                                      </p:cBhvr>
                                      <p:to>
                                        <p:strVal val="solid"/>
                                      </p:to>
                                    </p:set>
                                    <p:set>
                                      <p:cBhvr>
                                        <p:cTn id="210" dur="1000" fill="hold"/>
                                        <p:tgtEl>
                                          <p:spTgt spid="4"/>
                                        </p:tgtEl>
                                        <p:attrNameLst>
                                          <p:attrName>fill.on</p:attrName>
                                        </p:attrNameLst>
                                      </p:cBhvr>
                                      <p:to>
                                        <p:strVal val="true"/>
                                      </p:to>
                                    </p:set>
                                  </p:childTnLst>
                                </p:cTn>
                              </p:par>
                            </p:childTnLst>
                          </p:cTn>
                        </p:par>
                        <p:par>
                          <p:cTn id="211" fill="hold">
                            <p:stCondLst>
                              <p:cond delay="24500"/>
                            </p:stCondLst>
                            <p:childTnLst>
                              <p:par>
                                <p:cTn id="212" presetID="1" presetClass="emph" presetSubtype="2" fill="hold" nodeType="afterEffect">
                                  <p:stCondLst>
                                    <p:cond delay="0"/>
                                  </p:stCondLst>
                                  <p:childTnLst>
                                    <p:animClr clrSpc="rgb">
                                      <p:cBhvr>
                                        <p:cTn id="213" dur="1000" fill="hold"/>
                                        <p:tgtEl>
                                          <p:spTgt spid="18"/>
                                        </p:tgtEl>
                                        <p:attrNameLst>
                                          <p:attrName>fillcolor</p:attrName>
                                        </p:attrNameLst>
                                      </p:cBhvr>
                                      <p:to>
                                        <a:schemeClr val="accent2"/>
                                      </p:to>
                                    </p:animClr>
                                    <p:set>
                                      <p:cBhvr>
                                        <p:cTn id="214" dur="1000" fill="hold"/>
                                        <p:tgtEl>
                                          <p:spTgt spid="18"/>
                                        </p:tgtEl>
                                        <p:attrNameLst>
                                          <p:attrName>fill.type</p:attrName>
                                        </p:attrNameLst>
                                      </p:cBhvr>
                                      <p:to>
                                        <p:strVal val="solid"/>
                                      </p:to>
                                    </p:set>
                                    <p:set>
                                      <p:cBhvr>
                                        <p:cTn id="215" dur="1000" fill="hold"/>
                                        <p:tgtEl>
                                          <p:spTgt spid="18"/>
                                        </p:tgtEl>
                                        <p:attrNameLst>
                                          <p:attrName>fill.on</p:attrName>
                                        </p:attrNameLst>
                                      </p:cBhvr>
                                      <p:to>
                                        <p:strVal val="true"/>
                                      </p:to>
                                    </p:set>
                                  </p:childTnLst>
                                </p:cTn>
                              </p:par>
                              <p:par>
                                <p:cTn id="216" presetID="1" presetClass="emph" presetSubtype="2" fill="hold" nodeType="withEffect">
                                  <p:stCondLst>
                                    <p:cond delay="0"/>
                                  </p:stCondLst>
                                  <p:childTnLst>
                                    <p:animClr clrSpc="rgb">
                                      <p:cBhvr>
                                        <p:cTn id="217" dur="1000" fill="hold"/>
                                        <p:tgtEl>
                                          <p:spTgt spid="16"/>
                                        </p:tgtEl>
                                        <p:attrNameLst>
                                          <p:attrName>fillcolor</p:attrName>
                                        </p:attrNameLst>
                                      </p:cBhvr>
                                      <p:to>
                                        <a:schemeClr val="accent2"/>
                                      </p:to>
                                    </p:animClr>
                                    <p:set>
                                      <p:cBhvr>
                                        <p:cTn id="218" dur="1000" fill="hold"/>
                                        <p:tgtEl>
                                          <p:spTgt spid="16"/>
                                        </p:tgtEl>
                                        <p:attrNameLst>
                                          <p:attrName>fill.type</p:attrName>
                                        </p:attrNameLst>
                                      </p:cBhvr>
                                      <p:to>
                                        <p:strVal val="solid"/>
                                      </p:to>
                                    </p:set>
                                    <p:set>
                                      <p:cBhvr>
                                        <p:cTn id="219" dur="1000" fill="hold"/>
                                        <p:tgtEl>
                                          <p:spTgt spid="16"/>
                                        </p:tgtEl>
                                        <p:attrNameLst>
                                          <p:attrName>fill.on</p:attrName>
                                        </p:attrNameLst>
                                      </p:cBhvr>
                                      <p:to>
                                        <p:strVal val="true"/>
                                      </p:to>
                                    </p:set>
                                  </p:childTnLst>
                                </p:cTn>
                              </p:par>
                              <p:par>
                                <p:cTn id="220" presetID="1" presetClass="emph" presetSubtype="2" fill="hold" nodeType="withEffect">
                                  <p:stCondLst>
                                    <p:cond delay="0"/>
                                  </p:stCondLst>
                                  <p:childTnLst>
                                    <p:animClr clrSpc="rgb">
                                      <p:cBhvr>
                                        <p:cTn id="221" dur="1000" fill="hold"/>
                                        <p:tgtEl>
                                          <p:spTgt spid="14"/>
                                        </p:tgtEl>
                                        <p:attrNameLst>
                                          <p:attrName>fillcolor</p:attrName>
                                        </p:attrNameLst>
                                      </p:cBhvr>
                                      <p:to>
                                        <a:schemeClr val="accent2"/>
                                      </p:to>
                                    </p:animClr>
                                    <p:set>
                                      <p:cBhvr>
                                        <p:cTn id="222" dur="1000" fill="hold"/>
                                        <p:tgtEl>
                                          <p:spTgt spid="14"/>
                                        </p:tgtEl>
                                        <p:attrNameLst>
                                          <p:attrName>fill.type</p:attrName>
                                        </p:attrNameLst>
                                      </p:cBhvr>
                                      <p:to>
                                        <p:strVal val="solid"/>
                                      </p:to>
                                    </p:set>
                                    <p:set>
                                      <p:cBhvr>
                                        <p:cTn id="223" dur="1000" fill="hold"/>
                                        <p:tgtEl>
                                          <p:spTgt spid="14"/>
                                        </p:tgtEl>
                                        <p:attrNameLst>
                                          <p:attrName>fill.on</p:attrName>
                                        </p:attrNameLst>
                                      </p:cBhvr>
                                      <p:to>
                                        <p:strVal val="true"/>
                                      </p:to>
                                    </p:set>
                                  </p:childTnLst>
                                </p:cTn>
                              </p:par>
                              <p:par>
                                <p:cTn id="224" presetID="1" presetClass="emph" presetSubtype="2" fill="hold" nodeType="withEffect">
                                  <p:stCondLst>
                                    <p:cond delay="0"/>
                                  </p:stCondLst>
                                  <p:childTnLst>
                                    <p:animClr clrSpc="rgb">
                                      <p:cBhvr>
                                        <p:cTn id="225" dur="1000" fill="hold"/>
                                        <p:tgtEl>
                                          <p:spTgt spid="17"/>
                                        </p:tgtEl>
                                        <p:attrNameLst>
                                          <p:attrName>fillcolor</p:attrName>
                                        </p:attrNameLst>
                                      </p:cBhvr>
                                      <p:to>
                                        <a:schemeClr val="accent2"/>
                                      </p:to>
                                    </p:animClr>
                                    <p:set>
                                      <p:cBhvr>
                                        <p:cTn id="226" dur="1000" fill="hold"/>
                                        <p:tgtEl>
                                          <p:spTgt spid="17"/>
                                        </p:tgtEl>
                                        <p:attrNameLst>
                                          <p:attrName>fill.type</p:attrName>
                                        </p:attrNameLst>
                                      </p:cBhvr>
                                      <p:to>
                                        <p:strVal val="solid"/>
                                      </p:to>
                                    </p:set>
                                    <p:set>
                                      <p:cBhvr>
                                        <p:cTn id="227" dur="1000" fill="hold"/>
                                        <p:tgtEl>
                                          <p:spTgt spid="17"/>
                                        </p:tgtEl>
                                        <p:attrNameLst>
                                          <p:attrName>fill.on</p:attrName>
                                        </p:attrNameLst>
                                      </p:cBhvr>
                                      <p:to>
                                        <p:strVal val="true"/>
                                      </p:to>
                                    </p:set>
                                  </p:childTnLst>
                                </p:cTn>
                              </p:par>
                              <p:par>
                                <p:cTn id="228" presetID="1" presetClass="emph" presetSubtype="2" fill="hold" nodeType="withEffect">
                                  <p:stCondLst>
                                    <p:cond delay="0"/>
                                  </p:stCondLst>
                                  <p:childTnLst>
                                    <p:animClr clrSpc="rgb">
                                      <p:cBhvr>
                                        <p:cTn id="229" dur="1000" fill="hold"/>
                                        <p:tgtEl>
                                          <p:spTgt spid="13"/>
                                        </p:tgtEl>
                                        <p:attrNameLst>
                                          <p:attrName>fillcolor</p:attrName>
                                        </p:attrNameLst>
                                      </p:cBhvr>
                                      <p:to>
                                        <a:schemeClr val="accent2"/>
                                      </p:to>
                                    </p:animClr>
                                    <p:set>
                                      <p:cBhvr>
                                        <p:cTn id="230" dur="1000" fill="hold"/>
                                        <p:tgtEl>
                                          <p:spTgt spid="13"/>
                                        </p:tgtEl>
                                        <p:attrNameLst>
                                          <p:attrName>fill.type</p:attrName>
                                        </p:attrNameLst>
                                      </p:cBhvr>
                                      <p:to>
                                        <p:strVal val="solid"/>
                                      </p:to>
                                    </p:set>
                                    <p:set>
                                      <p:cBhvr>
                                        <p:cTn id="231" dur="1000" fill="hold"/>
                                        <p:tgtEl>
                                          <p:spTgt spid="13"/>
                                        </p:tgtEl>
                                        <p:attrNameLst>
                                          <p:attrName>fill.on</p:attrName>
                                        </p:attrNameLst>
                                      </p:cBhvr>
                                      <p:to>
                                        <p:strVal val="true"/>
                                      </p:to>
                                    </p:set>
                                  </p:childTnLst>
                                </p:cTn>
                              </p:par>
                              <p:par>
                                <p:cTn id="232" presetID="1" presetClass="emph" presetSubtype="2" fill="hold" nodeType="withEffect">
                                  <p:stCondLst>
                                    <p:cond delay="0"/>
                                  </p:stCondLst>
                                  <p:childTnLst>
                                    <p:animClr clrSpc="rgb">
                                      <p:cBhvr>
                                        <p:cTn id="233" dur="1000" fill="hold"/>
                                        <p:tgtEl>
                                          <p:spTgt spid="12"/>
                                        </p:tgtEl>
                                        <p:attrNameLst>
                                          <p:attrName>fillcolor</p:attrName>
                                        </p:attrNameLst>
                                      </p:cBhvr>
                                      <p:to>
                                        <a:schemeClr val="accent2"/>
                                      </p:to>
                                    </p:animClr>
                                    <p:set>
                                      <p:cBhvr>
                                        <p:cTn id="234" dur="1000" fill="hold"/>
                                        <p:tgtEl>
                                          <p:spTgt spid="12"/>
                                        </p:tgtEl>
                                        <p:attrNameLst>
                                          <p:attrName>fill.type</p:attrName>
                                        </p:attrNameLst>
                                      </p:cBhvr>
                                      <p:to>
                                        <p:strVal val="solid"/>
                                      </p:to>
                                    </p:set>
                                    <p:set>
                                      <p:cBhvr>
                                        <p:cTn id="235" dur="1000" fill="hold"/>
                                        <p:tgtEl>
                                          <p:spTgt spid="12"/>
                                        </p:tgtEl>
                                        <p:attrNameLst>
                                          <p:attrName>fill.on</p:attrName>
                                        </p:attrNameLst>
                                      </p:cBhvr>
                                      <p:to>
                                        <p:strVal val="true"/>
                                      </p:to>
                                    </p:set>
                                  </p:childTnLst>
                                </p:cTn>
                              </p:par>
                              <p:par>
                                <p:cTn id="236" presetID="1" presetClass="emph" presetSubtype="2" fill="hold" nodeType="withEffect">
                                  <p:stCondLst>
                                    <p:cond delay="0"/>
                                  </p:stCondLst>
                                  <p:childTnLst>
                                    <p:animClr clrSpc="rgb">
                                      <p:cBhvr>
                                        <p:cTn id="237" dur="1000" fill="hold"/>
                                        <p:tgtEl>
                                          <p:spTgt spid="7"/>
                                        </p:tgtEl>
                                        <p:attrNameLst>
                                          <p:attrName>fillcolor</p:attrName>
                                        </p:attrNameLst>
                                      </p:cBhvr>
                                      <p:to>
                                        <a:schemeClr val="accent2"/>
                                      </p:to>
                                    </p:animClr>
                                    <p:set>
                                      <p:cBhvr>
                                        <p:cTn id="238" dur="1000" fill="hold"/>
                                        <p:tgtEl>
                                          <p:spTgt spid="7"/>
                                        </p:tgtEl>
                                        <p:attrNameLst>
                                          <p:attrName>fill.type</p:attrName>
                                        </p:attrNameLst>
                                      </p:cBhvr>
                                      <p:to>
                                        <p:strVal val="solid"/>
                                      </p:to>
                                    </p:set>
                                    <p:set>
                                      <p:cBhvr>
                                        <p:cTn id="239" dur="1000" fill="hold"/>
                                        <p:tgtEl>
                                          <p:spTgt spid="7"/>
                                        </p:tgtEl>
                                        <p:attrNameLst>
                                          <p:attrName>fill.on</p:attrName>
                                        </p:attrNameLst>
                                      </p:cBhvr>
                                      <p:to>
                                        <p:strVal val="true"/>
                                      </p:to>
                                    </p:set>
                                  </p:childTnLst>
                                </p:cTn>
                              </p:par>
                              <p:par>
                                <p:cTn id="240" presetID="1" presetClass="emph" presetSubtype="2" fill="hold" nodeType="withEffect">
                                  <p:stCondLst>
                                    <p:cond delay="0"/>
                                  </p:stCondLst>
                                  <p:childTnLst>
                                    <p:animClr clrSpc="rgb">
                                      <p:cBhvr>
                                        <p:cTn id="241" dur="1000" fill="hold"/>
                                        <p:tgtEl>
                                          <p:spTgt spid="10"/>
                                        </p:tgtEl>
                                        <p:attrNameLst>
                                          <p:attrName>fillcolor</p:attrName>
                                        </p:attrNameLst>
                                      </p:cBhvr>
                                      <p:to>
                                        <a:schemeClr val="accent2"/>
                                      </p:to>
                                    </p:animClr>
                                    <p:set>
                                      <p:cBhvr>
                                        <p:cTn id="242" dur="1000" fill="hold"/>
                                        <p:tgtEl>
                                          <p:spTgt spid="10"/>
                                        </p:tgtEl>
                                        <p:attrNameLst>
                                          <p:attrName>fill.type</p:attrName>
                                        </p:attrNameLst>
                                      </p:cBhvr>
                                      <p:to>
                                        <p:strVal val="solid"/>
                                      </p:to>
                                    </p:set>
                                    <p:set>
                                      <p:cBhvr>
                                        <p:cTn id="243" dur="1000" fill="hold"/>
                                        <p:tgtEl>
                                          <p:spTgt spid="10"/>
                                        </p:tgtEl>
                                        <p:attrNameLst>
                                          <p:attrName>fill.on</p:attrName>
                                        </p:attrNameLst>
                                      </p:cBhvr>
                                      <p:to>
                                        <p:strVal val="true"/>
                                      </p:to>
                                    </p:set>
                                  </p:childTnLst>
                                </p:cTn>
                              </p:par>
                              <p:par>
                                <p:cTn id="244" presetID="1" presetClass="emph" presetSubtype="2" fill="hold" nodeType="withEffect">
                                  <p:stCondLst>
                                    <p:cond delay="0"/>
                                  </p:stCondLst>
                                  <p:childTnLst>
                                    <p:animClr clrSpc="rgb">
                                      <p:cBhvr>
                                        <p:cTn id="245" dur="1000" fill="hold"/>
                                        <p:tgtEl>
                                          <p:spTgt spid="15"/>
                                        </p:tgtEl>
                                        <p:attrNameLst>
                                          <p:attrName>fillcolor</p:attrName>
                                        </p:attrNameLst>
                                      </p:cBhvr>
                                      <p:to>
                                        <a:schemeClr val="accent2"/>
                                      </p:to>
                                    </p:animClr>
                                    <p:set>
                                      <p:cBhvr>
                                        <p:cTn id="246" dur="1000" fill="hold"/>
                                        <p:tgtEl>
                                          <p:spTgt spid="15"/>
                                        </p:tgtEl>
                                        <p:attrNameLst>
                                          <p:attrName>fill.type</p:attrName>
                                        </p:attrNameLst>
                                      </p:cBhvr>
                                      <p:to>
                                        <p:strVal val="solid"/>
                                      </p:to>
                                    </p:set>
                                    <p:set>
                                      <p:cBhvr>
                                        <p:cTn id="247" dur="1000" fill="hold"/>
                                        <p:tgtEl>
                                          <p:spTgt spid="15"/>
                                        </p:tgtEl>
                                        <p:attrNameLst>
                                          <p:attrName>fill.on</p:attrName>
                                        </p:attrNameLst>
                                      </p:cBhvr>
                                      <p:to>
                                        <p:strVal val="true"/>
                                      </p:to>
                                    </p:set>
                                  </p:childTnLst>
                                </p:cTn>
                              </p:par>
                              <p:par>
                                <p:cTn id="248" presetID="1" presetClass="emph" presetSubtype="2" fill="hold" nodeType="withEffect">
                                  <p:stCondLst>
                                    <p:cond delay="0"/>
                                  </p:stCondLst>
                                  <p:childTnLst>
                                    <p:animClr clrSpc="rgb">
                                      <p:cBhvr>
                                        <p:cTn id="249" dur="1000" fill="hold"/>
                                        <p:tgtEl>
                                          <p:spTgt spid="6"/>
                                        </p:tgtEl>
                                        <p:attrNameLst>
                                          <p:attrName>fillcolor</p:attrName>
                                        </p:attrNameLst>
                                      </p:cBhvr>
                                      <p:to>
                                        <a:schemeClr val="accent2"/>
                                      </p:to>
                                    </p:animClr>
                                    <p:set>
                                      <p:cBhvr>
                                        <p:cTn id="250" dur="1000" fill="hold"/>
                                        <p:tgtEl>
                                          <p:spTgt spid="6"/>
                                        </p:tgtEl>
                                        <p:attrNameLst>
                                          <p:attrName>fill.type</p:attrName>
                                        </p:attrNameLst>
                                      </p:cBhvr>
                                      <p:to>
                                        <p:strVal val="solid"/>
                                      </p:to>
                                    </p:set>
                                    <p:set>
                                      <p:cBhvr>
                                        <p:cTn id="251" dur="1000" fill="hold"/>
                                        <p:tgtEl>
                                          <p:spTgt spid="6"/>
                                        </p:tgtEl>
                                        <p:attrNameLst>
                                          <p:attrName>fill.on</p:attrName>
                                        </p:attrNameLst>
                                      </p:cBhvr>
                                      <p:to>
                                        <p:strVal val="true"/>
                                      </p:to>
                                    </p:set>
                                  </p:childTnLst>
                                </p:cTn>
                              </p:par>
                              <p:par>
                                <p:cTn id="252" presetID="1" presetClass="emph" presetSubtype="2" fill="hold" nodeType="withEffect">
                                  <p:stCondLst>
                                    <p:cond delay="0"/>
                                  </p:stCondLst>
                                  <p:childTnLst>
                                    <p:animClr clrSpc="rgb">
                                      <p:cBhvr>
                                        <p:cTn id="253" dur="1000" fill="hold"/>
                                        <p:tgtEl>
                                          <p:spTgt spid="4"/>
                                        </p:tgtEl>
                                        <p:attrNameLst>
                                          <p:attrName>fillcolor</p:attrName>
                                        </p:attrNameLst>
                                      </p:cBhvr>
                                      <p:to>
                                        <a:schemeClr val="accent2"/>
                                      </p:to>
                                    </p:animClr>
                                    <p:set>
                                      <p:cBhvr>
                                        <p:cTn id="254" dur="1000" fill="hold"/>
                                        <p:tgtEl>
                                          <p:spTgt spid="4"/>
                                        </p:tgtEl>
                                        <p:attrNameLst>
                                          <p:attrName>fill.type</p:attrName>
                                        </p:attrNameLst>
                                      </p:cBhvr>
                                      <p:to>
                                        <p:strVal val="solid"/>
                                      </p:to>
                                    </p:set>
                                    <p:set>
                                      <p:cBhvr>
                                        <p:cTn id="255" dur="1000" fill="hold"/>
                                        <p:tgtEl>
                                          <p:spTgt spid="4"/>
                                        </p:tgtEl>
                                        <p:attrNameLst>
                                          <p:attrName>fill.on</p:attrName>
                                        </p:attrNameLst>
                                      </p:cBhvr>
                                      <p:to>
                                        <p:strVal val="true"/>
                                      </p:to>
                                    </p:set>
                                  </p:childTnLst>
                                </p:cTn>
                              </p:par>
                              <p:par>
                                <p:cTn id="256" presetID="1" presetClass="emph" presetSubtype="2" fill="hold" nodeType="withEffect">
                                  <p:stCondLst>
                                    <p:cond delay="0"/>
                                  </p:stCondLst>
                                  <p:childTnLst>
                                    <p:animClr clrSpc="rgb">
                                      <p:cBhvr>
                                        <p:cTn id="257" dur="1000" fill="hold"/>
                                        <p:tgtEl>
                                          <p:spTgt spid="8"/>
                                        </p:tgtEl>
                                        <p:attrNameLst>
                                          <p:attrName>fillcolor</p:attrName>
                                        </p:attrNameLst>
                                      </p:cBhvr>
                                      <p:to>
                                        <a:schemeClr val="accent2"/>
                                      </p:to>
                                    </p:animClr>
                                    <p:set>
                                      <p:cBhvr>
                                        <p:cTn id="258" dur="1000" fill="hold"/>
                                        <p:tgtEl>
                                          <p:spTgt spid="8"/>
                                        </p:tgtEl>
                                        <p:attrNameLst>
                                          <p:attrName>fill.type</p:attrName>
                                        </p:attrNameLst>
                                      </p:cBhvr>
                                      <p:to>
                                        <p:strVal val="solid"/>
                                      </p:to>
                                    </p:set>
                                    <p:set>
                                      <p:cBhvr>
                                        <p:cTn id="259" dur="1000" fill="hold"/>
                                        <p:tgtEl>
                                          <p:spTgt spid="8"/>
                                        </p:tgtEl>
                                        <p:attrNameLst>
                                          <p:attrName>fill.on</p:attrName>
                                        </p:attrNameLst>
                                      </p:cBhvr>
                                      <p:to>
                                        <p:strVal val="true"/>
                                      </p:to>
                                    </p:set>
                                  </p:childTnLst>
                                </p:cTn>
                              </p:par>
                              <p:par>
                                <p:cTn id="260" presetID="1" presetClass="emph" presetSubtype="2" fill="hold" nodeType="withEffect">
                                  <p:stCondLst>
                                    <p:cond delay="0"/>
                                  </p:stCondLst>
                                  <p:childTnLst>
                                    <p:animClr clrSpc="rgb">
                                      <p:cBhvr>
                                        <p:cTn id="261" dur="1000" fill="hold"/>
                                        <p:tgtEl>
                                          <p:spTgt spid="11"/>
                                        </p:tgtEl>
                                        <p:attrNameLst>
                                          <p:attrName>fillcolor</p:attrName>
                                        </p:attrNameLst>
                                      </p:cBhvr>
                                      <p:to>
                                        <a:schemeClr val="accent2"/>
                                      </p:to>
                                    </p:animClr>
                                    <p:set>
                                      <p:cBhvr>
                                        <p:cTn id="262" dur="1000" fill="hold"/>
                                        <p:tgtEl>
                                          <p:spTgt spid="11"/>
                                        </p:tgtEl>
                                        <p:attrNameLst>
                                          <p:attrName>fill.type</p:attrName>
                                        </p:attrNameLst>
                                      </p:cBhvr>
                                      <p:to>
                                        <p:strVal val="solid"/>
                                      </p:to>
                                    </p:set>
                                    <p:set>
                                      <p:cBhvr>
                                        <p:cTn id="263" dur="1000" fill="hold"/>
                                        <p:tgtEl>
                                          <p:spTgt spid="11"/>
                                        </p:tgtEl>
                                        <p:attrNameLst>
                                          <p:attrName>fill.on</p:attrName>
                                        </p:attrNameLst>
                                      </p:cBhvr>
                                      <p:to>
                                        <p:strVal val="true"/>
                                      </p:to>
                                    </p:set>
                                  </p:childTnLst>
                                </p:cTn>
                              </p:par>
                              <p:par>
                                <p:cTn id="264" presetID="1" presetClass="emph" presetSubtype="2" fill="hold" nodeType="withEffect">
                                  <p:stCondLst>
                                    <p:cond delay="0"/>
                                  </p:stCondLst>
                                  <p:childTnLst>
                                    <p:animClr clrSpc="rgb">
                                      <p:cBhvr>
                                        <p:cTn id="265" dur="1000" fill="hold"/>
                                        <p:tgtEl>
                                          <p:spTgt spid="9"/>
                                        </p:tgtEl>
                                        <p:attrNameLst>
                                          <p:attrName>fillcolor</p:attrName>
                                        </p:attrNameLst>
                                      </p:cBhvr>
                                      <p:to>
                                        <a:schemeClr val="accent2"/>
                                      </p:to>
                                    </p:animClr>
                                    <p:set>
                                      <p:cBhvr>
                                        <p:cTn id="266" dur="1000" fill="hold"/>
                                        <p:tgtEl>
                                          <p:spTgt spid="9"/>
                                        </p:tgtEl>
                                        <p:attrNameLst>
                                          <p:attrName>fill.type</p:attrName>
                                        </p:attrNameLst>
                                      </p:cBhvr>
                                      <p:to>
                                        <p:strVal val="solid"/>
                                      </p:to>
                                    </p:set>
                                    <p:set>
                                      <p:cBhvr>
                                        <p:cTn id="267" dur="100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SunSPOT</a:t>
            </a:r>
            <a:r>
              <a:rPr lang="en-US" dirty="0" smtClean="0"/>
              <a:t> Hardware</a:t>
            </a:r>
            <a:endParaRPr lang="en-US" dirty="0"/>
          </a:p>
        </p:txBody>
      </p:sp>
      <p:sp>
        <p:nvSpPr>
          <p:cNvPr id="4" name="Content Placeholder 3"/>
          <p:cNvSpPr>
            <a:spLocks noGrp="1"/>
          </p:cNvSpPr>
          <p:nvPr>
            <p:ph sz="half" idx="1"/>
          </p:nvPr>
        </p:nvSpPr>
        <p:spPr/>
        <p:txBody>
          <a:bodyPr>
            <a:normAutofit fontScale="92500" lnSpcReduction="10000"/>
          </a:bodyPr>
          <a:lstStyle/>
          <a:p>
            <a:r>
              <a:rPr lang="en-US" dirty="0" smtClean="0"/>
              <a:t>Quick deployment supporting Java</a:t>
            </a:r>
          </a:p>
          <a:p>
            <a:r>
              <a:rPr lang="en-US" dirty="0" smtClean="0"/>
              <a:t>Used 802.11.X communication</a:t>
            </a:r>
          </a:p>
          <a:p>
            <a:r>
              <a:rPr lang="en-US" dirty="0" smtClean="0"/>
              <a:t>Loaded the client application onto these</a:t>
            </a:r>
          </a:p>
          <a:p>
            <a:r>
              <a:rPr lang="en-US" dirty="0" smtClean="0"/>
              <a:t>Onboard light and temperature sensors</a:t>
            </a:r>
          </a:p>
          <a:p>
            <a:r>
              <a:rPr lang="en-US" dirty="0" smtClean="0"/>
              <a:t>Could simulate actuators by using onboard LED’s</a:t>
            </a:r>
          </a:p>
        </p:txBody>
      </p:sp>
      <p:pic>
        <p:nvPicPr>
          <p:cNvPr id="6" name="Content Placeholder 5" descr="sunspot.jpg"/>
          <p:cNvPicPr>
            <a:picLocks noGrp="1" noChangeAspect="1"/>
          </p:cNvPicPr>
          <p:nvPr>
            <p:ph sz="half" idx="2"/>
          </p:nvPr>
        </p:nvPicPr>
        <p:blipFill>
          <a:blip r:embed="rId3" cstate="print"/>
          <a:stretch>
            <a:fillRect/>
          </a:stretch>
        </p:blipFill>
        <p:spPr>
          <a:xfrm>
            <a:off x="5105400" y="1828800"/>
            <a:ext cx="3370924" cy="3821113"/>
          </a:xfrm>
        </p:spPr>
      </p:pic>
      <p:sp>
        <p:nvSpPr>
          <p:cNvPr id="5" name="Slide Number Placeholder 4"/>
          <p:cNvSpPr>
            <a:spLocks noGrp="1"/>
          </p:cNvSpPr>
          <p:nvPr>
            <p:ph type="sldNum" sz="quarter" idx="12"/>
          </p:nvPr>
        </p:nvSpPr>
        <p:spPr/>
        <p:txBody>
          <a:bodyPr/>
          <a:lstStyle/>
          <a:p>
            <a:fld id="{0CB32450-EDB5-4761-89FF-691C2D1344E3}" type="slidenum">
              <a:rPr lang="en-US" smtClean="0"/>
              <a:pPr/>
              <a:t>9</a:t>
            </a:fld>
            <a:endParaRPr lang="en-US"/>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5016</TotalTime>
  <Words>420</Words>
  <Application>Microsoft Office PowerPoint</Application>
  <PresentationFormat>On-screen Show (4:3)</PresentationFormat>
  <Paragraphs>102</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A Museum Monitoring Application Using PAQ Middleware</vt:lpstr>
      <vt:lpstr>Problem</vt:lpstr>
      <vt:lpstr>Museum Object Preservation</vt:lpstr>
      <vt:lpstr>Current System</vt:lpstr>
      <vt:lpstr>Museum Object Preservation</vt:lpstr>
      <vt:lpstr>Museum Application Requirements</vt:lpstr>
      <vt:lpstr>PAQ Middleware</vt:lpstr>
      <vt:lpstr>Adaptation Example</vt:lpstr>
      <vt:lpstr>SunSPOT Hardware</vt:lpstr>
      <vt:lpstr>Application Implementation</vt:lpstr>
      <vt:lpstr>Introspections and PAQ</vt:lpstr>
      <vt:lpstr>GUI</vt:lpstr>
      <vt:lpstr>Impact and Conclusion</vt:lpstr>
      <vt:lpstr>Future Work</vt:lpstr>
      <vt:lpstr>References</vt:lpstr>
    </vt:vector>
  </TitlesOfParts>
  <Company>UNCC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PAQ Middleware Implementation</dc:title>
  <dc:creator>cory</dc:creator>
  <cp:lastModifiedBy>cory</cp:lastModifiedBy>
  <cp:revision>358</cp:revision>
  <dcterms:created xsi:type="dcterms:W3CDTF">2009-07-21T17:51:37Z</dcterms:created>
  <dcterms:modified xsi:type="dcterms:W3CDTF">2009-07-30T14:43:16Z</dcterms:modified>
</cp:coreProperties>
</file>