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diagrams/layout8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3.xml" ContentType="application/vnd.openxmlformats-officedocument.presentationml.notesSlide+xml"/>
  <Override PartName="/ppt/diagrams/quickStyle8.xml" ContentType="application/vnd.openxmlformats-officedocument.drawingml.diagramStyle+xml"/>
  <Override PartName="/ppt/diagrams/data12.xml" ContentType="application/vnd.openxmlformats-officedocument.drawingml.diagramData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diagrams/colors6.xml" ContentType="application/vnd.openxmlformats-officedocument.drawingml.diagramColors+xml"/>
  <Override PartName="/ppt/diagrams/drawing11.xml" ContentType="application/vnd.ms-office.drawingml.diagramDrawing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diagrams/drawing7.xml" ContentType="application/vnd.ms-office.drawingml.diagramDrawing+xml"/>
  <Override PartName="/ppt/diagrams/quickStyle12.xml" ContentType="application/vnd.openxmlformats-officedocument.drawingml.diagramStyl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10.xml" ContentType="application/vnd.openxmlformats-officedocument.drawingml.diagramColors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diagrams/colors3.xml" ContentType="application/vnd.openxmlformats-officedocument.drawingml.diagramColors+xml"/>
  <Override PartName="/ppt/slides/slide20.xml" ContentType="application/vnd.openxmlformats-officedocument.presentationml.slide+xml"/>
  <Override PartName="/ppt/diagrams/layout9.xml" ContentType="application/vnd.openxmlformats-officedocument.drawingml.diagram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diagrams/colors7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diagrams/drawing8.xml" ContentType="application/vnd.ms-office.drawingml.diagramDrawing+xml"/>
  <Override PartName="/ppt/diagrams/layout6.xml" ContentType="application/vnd.openxmlformats-officedocument.drawingml.diagramLayout+xml"/>
  <Override PartName="/ppt/diagrams/data7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1.xml" ContentType="application/vnd.openxmlformats-officedocument.presentationml.notesSlide+xml"/>
  <Override PartName="/ppt/diagrams/quickStyle6.xml" ContentType="application/vnd.openxmlformats-officedocument.drawingml.diagramStyle+xml"/>
  <Override PartName="/ppt/diagrams/colors11.xml" ContentType="application/vnd.openxmlformats-officedocument.drawingml.diagramColors+xml"/>
  <Override PartName="/ppt/slides/slide16.xml" ContentType="application/vnd.openxmlformats-officedocument.presentationml.slide+xml"/>
  <Default Extension="rels" ContentType="application/vnd.openxmlformats-package.relationships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colors8.xml" ContentType="application/vnd.openxmlformats-officedocument.drawingml.diagramColor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diagrams/drawing5.xml" ContentType="application/vnd.ms-office.drawingml.diagramDrawing+xml"/>
  <Override PartName="/ppt/diagrams/quickStyle10.xml" ContentType="application/vnd.openxmlformats-officedocument.drawingml.diagramStyle+xml"/>
  <Override PartName="/ppt/diagrams/layout3.xml" ContentType="application/vnd.openxmlformats-officedocument.drawingml.diagramLayout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diagrams/drawing9.xml" ContentType="application/vnd.ms-office.drawingml.diagramDrawing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ata8.xml" ContentType="application/vnd.openxmlformats-officedocument.drawingml.diagramData+xml"/>
  <Override PartName="/ppt/notesSlides/notesSlide12.xml" ContentType="application/vnd.openxmlformats-officedocument.presentationml.notesSlide+xml"/>
  <Override PartName="/ppt/diagrams/quickStyle7.xml" ContentType="application/vnd.openxmlformats-officedocument.drawingml.diagramStyle+xml"/>
  <Override PartName="/ppt/diagrams/data11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diagrams/colors5.xml" ContentType="application/vnd.openxmlformats-officedocument.drawingml.diagramColors+xml"/>
  <Override PartName="/ppt/diagrams/colors12.xml" ContentType="application/vnd.openxmlformats-officedocument.drawingml.diagramColors+xml"/>
  <Override PartName="/ppt/slides/slide2.xml" ContentType="application/vnd.openxmlformats-officedocument.presentationml.slide+xml"/>
  <Override PartName="/ppt/diagrams/drawing10.xml" ContentType="application/vnd.ms-office.drawingml.diagramDrawing+xml"/>
  <Override PartName="/ppt/slides/slide22.xml" ContentType="application/vnd.openxmlformats-officedocument.presentationml.slide+xml"/>
  <Override PartName="/ppt/diagrams/drawing2.xml" ContentType="application/vnd.ms-office.drawingml.diagramDrawing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9.xml" ContentType="application/vnd.openxmlformats-officedocument.drawingml.diagramColors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diagrams/drawing6.xml" ContentType="application/vnd.ms-office.drawingml.diagramDrawing+xml"/>
  <Override PartName="/ppt/diagrams/quickStyle11.xml" ContentType="application/vnd.openxmlformats-officedocument.drawingml.diagramStyl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4.xml" ContentType="application/vnd.openxmlformats-officedocument.drawingml.diagramStyle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58" r:id="rId4"/>
    <p:sldId id="257" r:id="rId5"/>
    <p:sldId id="259" r:id="rId6"/>
    <p:sldId id="260" r:id="rId7"/>
    <p:sldId id="263" r:id="rId8"/>
    <p:sldId id="261" r:id="rId9"/>
    <p:sldId id="264" r:id="rId10"/>
    <p:sldId id="266" r:id="rId11"/>
    <p:sldId id="272" r:id="rId12"/>
    <p:sldId id="284" r:id="rId13"/>
    <p:sldId id="285" r:id="rId14"/>
    <p:sldId id="288" r:id="rId15"/>
    <p:sldId id="274" r:id="rId16"/>
    <p:sldId id="278" r:id="rId17"/>
    <p:sldId id="276" r:id="rId18"/>
    <p:sldId id="275" r:id="rId19"/>
    <p:sldId id="289" r:id="rId20"/>
    <p:sldId id="291" r:id="rId21"/>
    <p:sldId id="290" r:id="rId22"/>
    <p:sldId id="277" r:id="rId23"/>
    <p:sldId id="292" r:id="rId24"/>
    <p:sldId id="279" r:id="rId25"/>
    <p:sldId id="280" r:id="rId26"/>
    <p:sldId id="281" r:id="rId27"/>
    <p:sldId id="283" r:id="rId28"/>
    <p:sldId id="282" r:id="rId29"/>
    <p:sldId id="286" r:id="rId30"/>
    <p:sldId id="287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2500" autoAdjust="0"/>
  </p:normalViewPr>
  <p:slideViewPr>
    <p:cSldViewPr>
      <p:cViewPr varScale="1">
        <p:scale>
          <a:sx n="101" d="100"/>
          <a:sy n="101" d="100"/>
        </p:scale>
        <p:origin x="-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51.g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image" Target="../media/image81.jpeg"/><Relationship Id="rId3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D93D7-7752-408A-B0A7-3AB745E04DC1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723A5D3-06B3-4C6B-B16E-56927AA1581D}">
      <dgm:prSet/>
      <dgm:spPr/>
      <dgm:t>
        <a:bodyPr/>
        <a:lstStyle/>
        <a:p>
          <a:pPr rtl="0"/>
          <a:r>
            <a:rPr lang="en-US" dirty="0" smtClean="0"/>
            <a:t>Social Collaboration</a:t>
          </a:r>
          <a:endParaRPr lang="en-US" dirty="0"/>
        </a:p>
      </dgm:t>
    </dgm:pt>
    <dgm:pt modelId="{53DF07C7-0DB0-48D7-8901-5068105AB4BE}" type="parTrans" cxnId="{7D33E5D0-DC44-4BDD-B02E-D4E664C45545}">
      <dgm:prSet/>
      <dgm:spPr/>
      <dgm:t>
        <a:bodyPr/>
        <a:lstStyle/>
        <a:p>
          <a:endParaRPr lang="en-US"/>
        </a:p>
      </dgm:t>
    </dgm:pt>
    <dgm:pt modelId="{C3CED8C4-A87E-4241-B780-D405C80BB5C9}" type="sibTrans" cxnId="{7D33E5D0-DC44-4BDD-B02E-D4E664C45545}">
      <dgm:prSet/>
      <dgm:spPr/>
      <dgm:t>
        <a:bodyPr/>
        <a:lstStyle/>
        <a:p>
          <a:endParaRPr lang="en-US"/>
        </a:p>
      </dgm:t>
    </dgm:pt>
    <dgm:pt modelId="{DD71B99B-91AF-41E1-8639-ED20223E5CCE}">
      <dgm:prSet/>
      <dgm:spPr/>
      <dgm:t>
        <a:bodyPr/>
        <a:lstStyle/>
        <a:p>
          <a:pPr rtl="0"/>
          <a:r>
            <a:rPr lang="en-US" dirty="0" smtClean="0"/>
            <a:t>Sharing and Rating System</a:t>
          </a:r>
          <a:endParaRPr lang="en-US" dirty="0"/>
        </a:p>
      </dgm:t>
    </dgm:pt>
    <dgm:pt modelId="{70D2AADA-3F1D-4DC1-B8D5-3E09971900E5}" type="parTrans" cxnId="{B90B86BE-2CD1-488E-AF60-A29D0283572C}">
      <dgm:prSet/>
      <dgm:spPr/>
      <dgm:t>
        <a:bodyPr/>
        <a:lstStyle/>
        <a:p>
          <a:endParaRPr lang="en-US"/>
        </a:p>
      </dgm:t>
    </dgm:pt>
    <dgm:pt modelId="{356CD0BC-90E2-42B0-967E-5F86CDA4A1C6}" type="sibTrans" cxnId="{B90B86BE-2CD1-488E-AF60-A29D0283572C}">
      <dgm:prSet/>
      <dgm:spPr/>
      <dgm:t>
        <a:bodyPr/>
        <a:lstStyle/>
        <a:p>
          <a:endParaRPr lang="en-US"/>
        </a:p>
      </dgm:t>
    </dgm:pt>
    <dgm:pt modelId="{2D480757-D347-46A1-8FCE-CDB3C1088C5B}">
      <dgm:prSet/>
      <dgm:spPr/>
      <dgm:t>
        <a:bodyPr/>
        <a:lstStyle/>
        <a:p>
          <a:pPr rtl="0"/>
          <a:r>
            <a:rPr lang="en-US" dirty="0" smtClean="0"/>
            <a:t>Games foster learning by nature</a:t>
          </a:r>
          <a:endParaRPr lang="en-US" dirty="0"/>
        </a:p>
      </dgm:t>
    </dgm:pt>
    <dgm:pt modelId="{8B3FA08F-65BF-4830-A225-C562C67B9284}" type="parTrans" cxnId="{97AB3CFD-6DC1-4B34-90DA-09D18AB344D7}">
      <dgm:prSet/>
      <dgm:spPr/>
      <dgm:t>
        <a:bodyPr/>
        <a:lstStyle/>
        <a:p>
          <a:endParaRPr lang="en-US"/>
        </a:p>
      </dgm:t>
    </dgm:pt>
    <dgm:pt modelId="{669B3ED2-5A7B-44BA-A134-1C9599C554AA}" type="sibTrans" cxnId="{97AB3CFD-6DC1-4B34-90DA-09D18AB344D7}">
      <dgm:prSet/>
      <dgm:spPr/>
      <dgm:t>
        <a:bodyPr/>
        <a:lstStyle/>
        <a:p>
          <a:endParaRPr lang="en-US"/>
        </a:p>
      </dgm:t>
    </dgm:pt>
    <dgm:pt modelId="{C9584911-5A0B-4B29-BC61-F6E6C84B128D}">
      <dgm:prSet/>
      <dgm:spPr/>
      <dgm:t>
        <a:bodyPr/>
        <a:lstStyle/>
        <a:p>
          <a:pPr rtl="0"/>
          <a:r>
            <a:rPr lang="en-US" dirty="0" smtClean="0"/>
            <a:t>Players should be able to relate to the material</a:t>
          </a:r>
          <a:endParaRPr lang="en-US" dirty="0"/>
        </a:p>
      </dgm:t>
    </dgm:pt>
    <dgm:pt modelId="{2F1A1F1C-C236-4B50-B85F-32568814B65F}" type="parTrans" cxnId="{35C5D7DE-3789-4EAB-8064-0ECAAC094D45}">
      <dgm:prSet/>
      <dgm:spPr/>
      <dgm:t>
        <a:bodyPr/>
        <a:lstStyle/>
        <a:p>
          <a:endParaRPr lang="en-US"/>
        </a:p>
      </dgm:t>
    </dgm:pt>
    <dgm:pt modelId="{07B7ECD1-40F9-44E7-AA10-B7245ACFCE0A}" type="sibTrans" cxnId="{35C5D7DE-3789-4EAB-8064-0ECAAC094D45}">
      <dgm:prSet/>
      <dgm:spPr/>
      <dgm:t>
        <a:bodyPr/>
        <a:lstStyle/>
        <a:p>
          <a:endParaRPr lang="en-US"/>
        </a:p>
      </dgm:t>
    </dgm:pt>
    <dgm:pt modelId="{808CC199-3492-493F-85D4-C17F835DA729}">
      <dgm:prSet/>
      <dgm:spPr/>
      <dgm:t>
        <a:bodyPr/>
        <a:lstStyle/>
        <a:p>
          <a:pPr rtl="0"/>
          <a:r>
            <a:rPr lang="en-US" dirty="0" smtClean="0"/>
            <a:t>Provide minimal challenge from the interface</a:t>
          </a:r>
          <a:endParaRPr lang="en-US" dirty="0"/>
        </a:p>
      </dgm:t>
    </dgm:pt>
    <dgm:pt modelId="{B0172EFE-D68E-4D1B-A629-4E34D65AB339}" type="parTrans" cxnId="{29E4155B-05FB-4550-8812-C98F3C9959C0}">
      <dgm:prSet/>
      <dgm:spPr/>
      <dgm:t>
        <a:bodyPr/>
        <a:lstStyle/>
        <a:p>
          <a:endParaRPr lang="en-US"/>
        </a:p>
      </dgm:t>
    </dgm:pt>
    <dgm:pt modelId="{F550312C-6DD1-4BA8-A860-4DFDD92C4DE4}" type="sibTrans" cxnId="{29E4155B-05FB-4550-8812-C98F3C9959C0}">
      <dgm:prSet/>
      <dgm:spPr/>
      <dgm:t>
        <a:bodyPr/>
        <a:lstStyle/>
        <a:p>
          <a:endParaRPr lang="en-US"/>
        </a:p>
      </dgm:t>
    </dgm:pt>
    <dgm:pt modelId="{55B4AB09-5BCD-4F14-B2DC-70AB34D85715}">
      <dgm:prSet/>
      <dgm:spPr/>
      <dgm:t>
        <a:bodyPr/>
        <a:lstStyle/>
        <a:p>
          <a:pPr rtl="0"/>
          <a:r>
            <a:rPr lang="en-US" dirty="0" smtClean="0"/>
            <a:t>Make them fun and “hide” the learning aspects</a:t>
          </a:r>
          <a:endParaRPr lang="en-US" dirty="0"/>
        </a:p>
      </dgm:t>
    </dgm:pt>
    <dgm:pt modelId="{D033C36C-E9D8-4D30-AD2C-921CD419C404}" type="parTrans" cxnId="{3938099B-3F54-4ABB-8E1D-E963D9BD3B88}">
      <dgm:prSet/>
      <dgm:spPr/>
      <dgm:t>
        <a:bodyPr/>
        <a:lstStyle/>
        <a:p>
          <a:endParaRPr lang="en-US"/>
        </a:p>
      </dgm:t>
    </dgm:pt>
    <dgm:pt modelId="{B7C25814-E597-425C-A614-04386A8AE233}" type="sibTrans" cxnId="{3938099B-3F54-4ABB-8E1D-E963D9BD3B88}">
      <dgm:prSet/>
      <dgm:spPr/>
      <dgm:t>
        <a:bodyPr/>
        <a:lstStyle/>
        <a:p>
          <a:endParaRPr lang="en-US"/>
        </a:p>
      </dgm:t>
    </dgm:pt>
    <dgm:pt modelId="{D1F98AE3-20E0-4037-9843-2E1B27E1744B}">
      <dgm:prSet/>
      <dgm:spPr/>
      <dgm:t>
        <a:bodyPr/>
        <a:lstStyle/>
        <a:p>
          <a:pPr rtl="0"/>
          <a:r>
            <a:rPr lang="en-US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Unleash creativity</a:t>
          </a:r>
          <a:endParaRPr lang="en-US" b="1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9E6FEC71-1B0C-4A38-9975-CBFE39615CEE}" type="parTrans" cxnId="{CD12FF1A-9C00-4D69-84B4-8B37118FA85B}">
      <dgm:prSet/>
      <dgm:spPr/>
    </dgm:pt>
    <dgm:pt modelId="{67293A1F-5218-470B-A7F9-3ED4EFE5DA84}" type="sibTrans" cxnId="{CD12FF1A-9C00-4D69-84B4-8B37118FA85B}">
      <dgm:prSet/>
      <dgm:spPr/>
    </dgm:pt>
    <dgm:pt modelId="{684E586C-A657-4A7A-B62E-63DDB52C34D6}" type="pres">
      <dgm:prSet presAssocID="{685D93D7-7752-408A-B0A7-3AB745E04D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D4D050-67B5-4C11-BC0C-E6962E25DA41}" type="pres">
      <dgm:prSet presAssocID="{7723A5D3-06B3-4C6B-B16E-56927AA1581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C34BD-2497-444B-A358-689F62F1B09A}" type="pres">
      <dgm:prSet presAssocID="{C3CED8C4-A87E-4241-B780-D405C80BB5C9}" presName="spacer" presStyleCnt="0"/>
      <dgm:spPr/>
      <dgm:t>
        <a:bodyPr/>
        <a:lstStyle/>
        <a:p>
          <a:endParaRPr lang="en-US"/>
        </a:p>
      </dgm:t>
    </dgm:pt>
    <dgm:pt modelId="{BEAD97C6-633F-42EE-AD8D-D914CA41FD85}" type="pres">
      <dgm:prSet presAssocID="{DD71B99B-91AF-41E1-8639-ED20223E5CC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70ECA-B08E-4619-8D06-D3DAA7467E34}" type="pres">
      <dgm:prSet presAssocID="{356CD0BC-90E2-42B0-967E-5F86CDA4A1C6}" presName="spacer" presStyleCnt="0"/>
      <dgm:spPr/>
      <dgm:t>
        <a:bodyPr/>
        <a:lstStyle/>
        <a:p>
          <a:endParaRPr lang="en-US"/>
        </a:p>
      </dgm:t>
    </dgm:pt>
    <dgm:pt modelId="{9EA38B75-B62B-4909-83B8-FF41AA0661AF}" type="pres">
      <dgm:prSet presAssocID="{2D480757-D347-46A1-8FCE-CDB3C1088C5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F5463-48F6-4830-BAB9-05DD452CB71D}" type="pres">
      <dgm:prSet presAssocID="{669B3ED2-5A7B-44BA-A134-1C9599C554AA}" presName="spacer" presStyleCnt="0"/>
      <dgm:spPr/>
      <dgm:t>
        <a:bodyPr/>
        <a:lstStyle/>
        <a:p>
          <a:endParaRPr lang="en-US"/>
        </a:p>
      </dgm:t>
    </dgm:pt>
    <dgm:pt modelId="{F5861D1D-4754-42B0-A9FF-8D5494E40F21}" type="pres">
      <dgm:prSet presAssocID="{C9584911-5A0B-4B29-BC61-F6E6C84B128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C3899-0CB7-444B-919D-ABA3CBAD77A2}" type="pres">
      <dgm:prSet presAssocID="{07B7ECD1-40F9-44E7-AA10-B7245ACFCE0A}" presName="spacer" presStyleCnt="0"/>
      <dgm:spPr/>
      <dgm:t>
        <a:bodyPr/>
        <a:lstStyle/>
        <a:p>
          <a:endParaRPr lang="en-US"/>
        </a:p>
      </dgm:t>
    </dgm:pt>
    <dgm:pt modelId="{3E3A6BB5-28D4-44B1-AFD1-E6FD713D1DE8}" type="pres">
      <dgm:prSet presAssocID="{808CC199-3492-493F-85D4-C17F835DA72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2F08B-BC6A-4A27-A23C-B5ABF8D7A636}" type="pres">
      <dgm:prSet presAssocID="{F550312C-6DD1-4BA8-A860-4DFDD92C4DE4}" presName="spacer" presStyleCnt="0"/>
      <dgm:spPr/>
      <dgm:t>
        <a:bodyPr/>
        <a:lstStyle/>
        <a:p>
          <a:endParaRPr lang="en-US"/>
        </a:p>
      </dgm:t>
    </dgm:pt>
    <dgm:pt modelId="{A831ECA4-5A56-4322-A4C5-2F1BBDC2DEC0}" type="pres">
      <dgm:prSet presAssocID="{55B4AB09-5BCD-4F14-B2DC-70AB34D8571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0C6D-6E3B-46B3-8480-CF07C8DD0724}" type="pres">
      <dgm:prSet presAssocID="{B7C25814-E597-425C-A614-04386A8AE233}" presName="spacer" presStyleCnt="0"/>
      <dgm:spPr/>
    </dgm:pt>
    <dgm:pt modelId="{CA86C95B-813B-4187-A6CA-04121A7CDE4E}" type="pres">
      <dgm:prSet presAssocID="{D1F98AE3-20E0-4037-9843-2E1B27E1744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C5D7DE-3789-4EAB-8064-0ECAAC094D45}" srcId="{685D93D7-7752-408A-B0A7-3AB745E04DC1}" destId="{C9584911-5A0B-4B29-BC61-F6E6C84B128D}" srcOrd="3" destOrd="0" parTransId="{2F1A1F1C-C236-4B50-B85F-32568814B65F}" sibTransId="{07B7ECD1-40F9-44E7-AA10-B7245ACFCE0A}"/>
    <dgm:cxn modelId="{7D33E5D0-DC44-4BDD-B02E-D4E664C45545}" srcId="{685D93D7-7752-408A-B0A7-3AB745E04DC1}" destId="{7723A5D3-06B3-4C6B-B16E-56927AA1581D}" srcOrd="0" destOrd="0" parTransId="{53DF07C7-0DB0-48D7-8901-5068105AB4BE}" sibTransId="{C3CED8C4-A87E-4241-B780-D405C80BB5C9}"/>
    <dgm:cxn modelId="{779DAAD9-EAF2-4FD9-A344-FBD6FAEF6496}" type="presOf" srcId="{C9584911-5A0B-4B29-BC61-F6E6C84B128D}" destId="{F5861D1D-4754-42B0-A9FF-8D5494E40F21}" srcOrd="0" destOrd="0" presId="urn:microsoft.com/office/officeart/2005/8/layout/vList2"/>
    <dgm:cxn modelId="{7527F051-63F1-4D4A-A321-38AC49EF7B27}" type="presOf" srcId="{DD71B99B-91AF-41E1-8639-ED20223E5CCE}" destId="{BEAD97C6-633F-42EE-AD8D-D914CA41FD85}" srcOrd="0" destOrd="0" presId="urn:microsoft.com/office/officeart/2005/8/layout/vList2"/>
    <dgm:cxn modelId="{FA95E9B9-EABA-4E2B-9D13-10D045191EA0}" type="presOf" srcId="{808CC199-3492-493F-85D4-C17F835DA729}" destId="{3E3A6BB5-28D4-44B1-AFD1-E6FD713D1DE8}" srcOrd="0" destOrd="0" presId="urn:microsoft.com/office/officeart/2005/8/layout/vList2"/>
    <dgm:cxn modelId="{B90B86BE-2CD1-488E-AF60-A29D0283572C}" srcId="{685D93D7-7752-408A-B0A7-3AB745E04DC1}" destId="{DD71B99B-91AF-41E1-8639-ED20223E5CCE}" srcOrd="1" destOrd="0" parTransId="{70D2AADA-3F1D-4DC1-B8D5-3E09971900E5}" sibTransId="{356CD0BC-90E2-42B0-967E-5F86CDA4A1C6}"/>
    <dgm:cxn modelId="{36AFC2AA-9EEC-45A7-BF6E-875B311A69D4}" type="presOf" srcId="{7723A5D3-06B3-4C6B-B16E-56927AA1581D}" destId="{C2D4D050-67B5-4C11-BC0C-E6962E25DA41}" srcOrd="0" destOrd="0" presId="urn:microsoft.com/office/officeart/2005/8/layout/vList2"/>
    <dgm:cxn modelId="{29E4155B-05FB-4550-8812-C98F3C9959C0}" srcId="{685D93D7-7752-408A-B0A7-3AB745E04DC1}" destId="{808CC199-3492-493F-85D4-C17F835DA729}" srcOrd="4" destOrd="0" parTransId="{B0172EFE-D68E-4D1B-A629-4E34D65AB339}" sibTransId="{F550312C-6DD1-4BA8-A860-4DFDD92C4DE4}"/>
    <dgm:cxn modelId="{5794287A-0A6F-4B15-9039-6CB3956C2C23}" type="presOf" srcId="{D1F98AE3-20E0-4037-9843-2E1B27E1744B}" destId="{CA86C95B-813B-4187-A6CA-04121A7CDE4E}" srcOrd="0" destOrd="0" presId="urn:microsoft.com/office/officeart/2005/8/layout/vList2"/>
    <dgm:cxn modelId="{E3861D09-F91B-4A0A-BA0E-B72629CA9769}" type="presOf" srcId="{2D480757-D347-46A1-8FCE-CDB3C1088C5B}" destId="{9EA38B75-B62B-4909-83B8-FF41AA0661AF}" srcOrd="0" destOrd="0" presId="urn:microsoft.com/office/officeart/2005/8/layout/vList2"/>
    <dgm:cxn modelId="{CD12FF1A-9C00-4D69-84B4-8B37118FA85B}" srcId="{685D93D7-7752-408A-B0A7-3AB745E04DC1}" destId="{D1F98AE3-20E0-4037-9843-2E1B27E1744B}" srcOrd="6" destOrd="0" parTransId="{9E6FEC71-1B0C-4A38-9975-CBFE39615CEE}" sibTransId="{67293A1F-5218-470B-A7F9-3ED4EFE5DA84}"/>
    <dgm:cxn modelId="{97AB3CFD-6DC1-4B34-90DA-09D18AB344D7}" srcId="{685D93D7-7752-408A-B0A7-3AB745E04DC1}" destId="{2D480757-D347-46A1-8FCE-CDB3C1088C5B}" srcOrd="2" destOrd="0" parTransId="{8B3FA08F-65BF-4830-A225-C562C67B9284}" sibTransId="{669B3ED2-5A7B-44BA-A134-1C9599C554AA}"/>
    <dgm:cxn modelId="{3938099B-3F54-4ABB-8E1D-E963D9BD3B88}" srcId="{685D93D7-7752-408A-B0A7-3AB745E04DC1}" destId="{55B4AB09-5BCD-4F14-B2DC-70AB34D85715}" srcOrd="5" destOrd="0" parTransId="{D033C36C-E9D8-4D30-AD2C-921CD419C404}" sibTransId="{B7C25814-E597-425C-A614-04386A8AE233}"/>
    <dgm:cxn modelId="{93925475-2B4D-44B2-A94C-52D804827C79}" type="presOf" srcId="{55B4AB09-5BCD-4F14-B2DC-70AB34D85715}" destId="{A831ECA4-5A56-4322-A4C5-2F1BBDC2DEC0}" srcOrd="0" destOrd="0" presId="urn:microsoft.com/office/officeart/2005/8/layout/vList2"/>
    <dgm:cxn modelId="{8D1323D0-3FAD-49D3-AC62-E50E535DBF75}" type="presOf" srcId="{685D93D7-7752-408A-B0A7-3AB745E04DC1}" destId="{684E586C-A657-4A7A-B62E-63DDB52C34D6}" srcOrd="0" destOrd="0" presId="urn:microsoft.com/office/officeart/2005/8/layout/vList2"/>
    <dgm:cxn modelId="{0143FBED-CF45-48A1-BA02-C43EFD4F2865}" type="presParOf" srcId="{684E586C-A657-4A7A-B62E-63DDB52C34D6}" destId="{C2D4D050-67B5-4C11-BC0C-E6962E25DA41}" srcOrd="0" destOrd="0" presId="urn:microsoft.com/office/officeart/2005/8/layout/vList2"/>
    <dgm:cxn modelId="{87ADF46C-6E12-49EE-9292-441731C433B3}" type="presParOf" srcId="{684E586C-A657-4A7A-B62E-63DDB52C34D6}" destId="{EE5C34BD-2497-444B-A358-689F62F1B09A}" srcOrd="1" destOrd="0" presId="urn:microsoft.com/office/officeart/2005/8/layout/vList2"/>
    <dgm:cxn modelId="{979ACA1D-3026-4B18-B4E4-EE8957FD31FE}" type="presParOf" srcId="{684E586C-A657-4A7A-B62E-63DDB52C34D6}" destId="{BEAD97C6-633F-42EE-AD8D-D914CA41FD85}" srcOrd="2" destOrd="0" presId="urn:microsoft.com/office/officeart/2005/8/layout/vList2"/>
    <dgm:cxn modelId="{9925BB27-D1B3-44AE-9362-A3AD537C3627}" type="presParOf" srcId="{684E586C-A657-4A7A-B62E-63DDB52C34D6}" destId="{CB070ECA-B08E-4619-8D06-D3DAA7467E34}" srcOrd="3" destOrd="0" presId="urn:microsoft.com/office/officeart/2005/8/layout/vList2"/>
    <dgm:cxn modelId="{7142EC85-4955-4C7D-BDC7-3618A7172F63}" type="presParOf" srcId="{684E586C-A657-4A7A-B62E-63DDB52C34D6}" destId="{9EA38B75-B62B-4909-83B8-FF41AA0661AF}" srcOrd="4" destOrd="0" presId="urn:microsoft.com/office/officeart/2005/8/layout/vList2"/>
    <dgm:cxn modelId="{B86D0398-7949-41CA-BA3D-37BB7AB8CD6A}" type="presParOf" srcId="{684E586C-A657-4A7A-B62E-63DDB52C34D6}" destId="{333F5463-48F6-4830-BAB9-05DD452CB71D}" srcOrd="5" destOrd="0" presId="urn:microsoft.com/office/officeart/2005/8/layout/vList2"/>
    <dgm:cxn modelId="{5A9C3982-7E4F-4B04-8FE2-3B0956E2E285}" type="presParOf" srcId="{684E586C-A657-4A7A-B62E-63DDB52C34D6}" destId="{F5861D1D-4754-42B0-A9FF-8D5494E40F21}" srcOrd="6" destOrd="0" presId="urn:microsoft.com/office/officeart/2005/8/layout/vList2"/>
    <dgm:cxn modelId="{F7F64201-9041-42B9-A786-A6C8633B1547}" type="presParOf" srcId="{684E586C-A657-4A7A-B62E-63DDB52C34D6}" destId="{ED7C3899-0CB7-444B-919D-ABA3CBAD77A2}" srcOrd="7" destOrd="0" presId="urn:microsoft.com/office/officeart/2005/8/layout/vList2"/>
    <dgm:cxn modelId="{FAFA1626-D164-41BB-82A6-185DF3D99909}" type="presParOf" srcId="{684E586C-A657-4A7A-B62E-63DDB52C34D6}" destId="{3E3A6BB5-28D4-44B1-AFD1-E6FD713D1DE8}" srcOrd="8" destOrd="0" presId="urn:microsoft.com/office/officeart/2005/8/layout/vList2"/>
    <dgm:cxn modelId="{C7B73530-EC0C-427A-BE3B-2A0BA0CF9849}" type="presParOf" srcId="{684E586C-A657-4A7A-B62E-63DDB52C34D6}" destId="{C272F08B-BC6A-4A27-A23C-B5ABF8D7A636}" srcOrd="9" destOrd="0" presId="urn:microsoft.com/office/officeart/2005/8/layout/vList2"/>
    <dgm:cxn modelId="{B426CB77-6999-4A37-983A-59B32A9615EB}" type="presParOf" srcId="{684E586C-A657-4A7A-B62E-63DDB52C34D6}" destId="{A831ECA4-5A56-4322-A4C5-2F1BBDC2DEC0}" srcOrd="10" destOrd="0" presId="urn:microsoft.com/office/officeart/2005/8/layout/vList2"/>
    <dgm:cxn modelId="{751EF0C5-A9D9-4634-A8ED-D36DDFE8CEF7}" type="presParOf" srcId="{684E586C-A657-4A7A-B62E-63DDB52C34D6}" destId="{C7690C6D-6E3B-46B3-8480-CF07C8DD0724}" srcOrd="11" destOrd="0" presId="urn:microsoft.com/office/officeart/2005/8/layout/vList2"/>
    <dgm:cxn modelId="{45BB6A42-9089-44B9-99F0-90F9F569B467}" type="presParOf" srcId="{684E586C-A657-4A7A-B62E-63DDB52C34D6}" destId="{CA86C95B-813B-4187-A6CA-04121A7CDE4E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7D2A0E-C52F-4821-B2A0-A06415E8C956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013D08-4BC3-4854-8082-1A44B0F4F23C}">
      <dgm:prSet/>
      <dgm:spPr/>
      <dgm:t>
        <a:bodyPr/>
        <a:lstStyle/>
        <a:p>
          <a:pPr rtl="0"/>
          <a:r>
            <a:rPr lang="en-US" dirty="0" smtClean="0">
              <a:latin typeface="Apple Symbols"/>
            </a:rPr>
            <a:t>Iterates through “The Dance” instead of layers of array’s.</a:t>
          </a:r>
          <a:endParaRPr lang="en-US" dirty="0">
            <a:latin typeface="Apple Symbols"/>
          </a:endParaRPr>
        </a:p>
      </dgm:t>
    </dgm:pt>
    <dgm:pt modelId="{A9D43E15-9B02-462B-9ED0-FE7B9D1F88AD}" type="parTrans" cxnId="{8E914790-F3AB-439F-9B88-F36B089D4972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86F9DA5E-E671-46F8-83C6-8C74EEC4F40A}" type="sibTrans" cxnId="{8E914790-F3AB-439F-9B88-F36B089D4972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6E519DFF-BBFF-49D4-BC9A-35A0D1D5B1C4}">
      <dgm:prSet/>
      <dgm:spPr/>
      <dgm:t>
        <a:bodyPr/>
        <a:lstStyle/>
        <a:p>
          <a:pPr rtl="0"/>
          <a:r>
            <a:rPr lang="en-US" dirty="0" smtClean="0">
              <a:latin typeface="Apple Symbols"/>
            </a:rPr>
            <a:t>Data is stored in each individual layer for recall and editing by user.</a:t>
          </a:r>
          <a:endParaRPr lang="en-US" dirty="0">
            <a:latin typeface="Apple Symbols"/>
          </a:endParaRPr>
        </a:p>
      </dgm:t>
    </dgm:pt>
    <dgm:pt modelId="{BC053850-1A11-463C-9685-7A11FB5E9922}" type="parTrans" cxnId="{2E2401B2-68BF-4373-ADF5-BE3A6385318E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D74C3594-1F88-46C9-BB10-8192522B6732}" type="sibTrans" cxnId="{2E2401B2-68BF-4373-ADF5-BE3A6385318E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2BE75E07-D549-4247-B5AE-D0F34026E704}">
      <dgm:prSet/>
      <dgm:spPr/>
      <dgm:t>
        <a:bodyPr/>
        <a:lstStyle/>
        <a:p>
          <a:pPr rtl="0"/>
          <a:r>
            <a:rPr lang="en-US" dirty="0" smtClean="0">
              <a:latin typeface="Apple Symbols"/>
            </a:rPr>
            <a:t>Improved memory management.</a:t>
          </a:r>
          <a:endParaRPr lang="en-US" dirty="0">
            <a:latin typeface="Apple Symbols"/>
          </a:endParaRPr>
        </a:p>
      </dgm:t>
    </dgm:pt>
    <dgm:pt modelId="{73F949FB-3472-43B9-9710-75BDE8D4D260}" type="parTrans" cxnId="{3E5B38A9-60AA-4B86-B0F3-8074EBFF47F1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AA3B07BC-4B48-4228-8B98-482E50C55904}" type="sibTrans" cxnId="{3E5B38A9-60AA-4B86-B0F3-8074EBFF47F1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E50BE3CB-BF7B-4425-903E-D9A69EEAC950}" type="pres">
      <dgm:prSet presAssocID="{C27D2A0E-C52F-4821-B2A0-A06415E8C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EC8A5-3DDF-4BE5-A1AF-8361CD110681}" type="pres">
      <dgm:prSet presAssocID="{B9013D08-4BC3-4854-8082-1A44B0F4F2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93551-E5A5-486B-97C1-9F7788D5FAD0}" type="pres">
      <dgm:prSet presAssocID="{86F9DA5E-E671-46F8-83C6-8C74EEC4F40A}" presName="spacer" presStyleCnt="0"/>
      <dgm:spPr/>
    </dgm:pt>
    <dgm:pt modelId="{7D328018-F7B5-4800-A324-490285BBDE8C}" type="pres">
      <dgm:prSet presAssocID="{6E519DFF-BBFF-49D4-BC9A-35A0D1D5B1C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CB190-8574-49ED-8812-E466F4CF9316}" type="pres">
      <dgm:prSet presAssocID="{D74C3594-1F88-46C9-BB10-8192522B6732}" presName="spacer" presStyleCnt="0"/>
      <dgm:spPr/>
    </dgm:pt>
    <dgm:pt modelId="{047F561A-50A9-422E-8C5A-45655EA38E14}" type="pres">
      <dgm:prSet presAssocID="{2BE75E07-D549-4247-B5AE-D0F34026E7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B38A9-60AA-4B86-B0F3-8074EBFF47F1}" srcId="{C27D2A0E-C52F-4821-B2A0-A06415E8C956}" destId="{2BE75E07-D549-4247-B5AE-D0F34026E704}" srcOrd="2" destOrd="0" parTransId="{73F949FB-3472-43B9-9710-75BDE8D4D260}" sibTransId="{AA3B07BC-4B48-4228-8B98-482E50C55904}"/>
    <dgm:cxn modelId="{4DFDAF45-5EF2-4AB3-9552-65B1DE7F541C}" type="presOf" srcId="{6E519DFF-BBFF-49D4-BC9A-35A0D1D5B1C4}" destId="{7D328018-F7B5-4800-A324-490285BBDE8C}" srcOrd="0" destOrd="0" presId="urn:microsoft.com/office/officeart/2005/8/layout/vList2"/>
    <dgm:cxn modelId="{57A6D22B-1DD6-4947-B2E4-61F21F10CC71}" type="presOf" srcId="{B9013D08-4BC3-4854-8082-1A44B0F4F23C}" destId="{6D3EC8A5-3DDF-4BE5-A1AF-8361CD110681}" srcOrd="0" destOrd="0" presId="urn:microsoft.com/office/officeart/2005/8/layout/vList2"/>
    <dgm:cxn modelId="{268822F4-1B5A-4DD5-B09F-455AF87ADC14}" type="presOf" srcId="{2BE75E07-D549-4247-B5AE-D0F34026E704}" destId="{047F561A-50A9-422E-8C5A-45655EA38E14}" srcOrd="0" destOrd="0" presId="urn:microsoft.com/office/officeart/2005/8/layout/vList2"/>
    <dgm:cxn modelId="{709CAA62-9530-4965-89C8-8AACD0C0B2D4}" type="presOf" srcId="{C27D2A0E-C52F-4821-B2A0-A06415E8C956}" destId="{E50BE3CB-BF7B-4425-903E-D9A69EEAC950}" srcOrd="0" destOrd="0" presId="urn:microsoft.com/office/officeart/2005/8/layout/vList2"/>
    <dgm:cxn modelId="{2E2401B2-68BF-4373-ADF5-BE3A6385318E}" srcId="{C27D2A0E-C52F-4821-B2A0-A06415E8C956}" destId="{6E519DFF-BBFF-49D4-BC9A-35A0D1D5B1C4}" srcOrd="1" destOrd="0" parTransId="{BC053850-1A11-463C-9685-7A11FB5E9922}" sibTransId="{D74C3594-1F88-46C9-BB10-8192522B6732}"/>
    <dgm:cxn modelId="{8E914790-F3AB-439F-9B88-F36B089D4972}" srcId="{C27D2A0E-C52F-4821-B2A0-A06415E8C956}" destId="{B9013D08-4BC3-4854-8082-1A44B0F4F23C}" srcOrd="0" destOrd="0" parTransId="{A9D43E15-9B02-462B-9ED0-FE7B9D1F88AD}" sibTransId="{86F9DA5E-E671-46F8-83C6-8C74EEC4F40A}"/>
    <dgm:cxn modelId="{3989BED2-47E5-4ABC-ADD4-27995731C370}" type="presParOf" srcId="{E50BE3CB-BF7B-4425-903E-D9A69EEAC950}" destId="{6D3EC8A5-3DDF-4BE5-A1AF-8361CD110681}" srcOrd="0" destOrd="0" presId="urn:microsoft.com/office/officeart/2005/8/layout/vList2"/>
    <dgm:cxn modelId="{41C8A5F9-EBC9-443F-9F78-691C9C979785}" type="presParOf" srcId="{E50BE3CB-BF7B-4425-903E-D9A69EEAC950}" destId="{34B93551-E5A5-486B-97C1-9F7788D5FAD0}" srcOrd="1" destOrd="0" presId="urn:microsoft.com/office/officeart/2005/8/layout/vList2"/>
    <dgm:cxn modelId="{F2C436E6-11BE-4D28-8693-85BE70F6812E}" type="presParOf" srcId="{E50BE3CB-BF7B-4425-903E-D9A69EEAC950}" destId="{7D328018-F7B5-4800-A324-490285BBDE8C}" srcOrd="2" destOrd="0" presId="urn:microsoft.com/office/officeart/2005/8/layout/vList2"/>
    <dgm:cxn modelId="{C0080BC7-C717-4466-81B3-0FCFAA02AC37}" type="presParOf" srcId="{E50BE3CB-BF7B-4425-903E-D9A69EEAC950}" destId="{92BCB190-8574-49ED-8812-E466F4CF9316}" srcOrd="3" destOrd="0" presId="urn:microsoft.com/office/officeart/2005/8/layout/vList2"/>
    <dgm:cxn modelId="{909585B9-714E-406B-9789-C7A87BB221A0}" type="presParOf" srcId="{E50BE3CB-BF7B-4425-903E-D9A69EEAC950}" destId="{047F561A-50A9-422E-8C5A-45655EA38E14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7D2A0E-C52F-4821-B2A0-A06415E8C956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013D08-4BC3-4854-8082-1A44B0F4F23C}">
      <dgm:prSet/>
      <dgm:spPr/>
      <dgm:t>
        <a:bodyPr/>
        <a:lstStyle/>
        <a:p>
          <a:pPr rtl="0"/>
          <a:r>
            <a:rPr lang="en-US" dirty="0" smtClean="0">
              <a:latin typeface="Apple Symbols"/>
            </a:rPr>
            <a:t>19 high school students.</a:t>
          </a:r>
          <a:endParaRPr lang="en-US" dirty="0">
            <a:latin typeface="Apple Symbols"/>
          </a:endParaRPr>
        </a:p>
      </dgm:t>
    </dgm:pt>
    <dgm:pt modelId="{A9D43E15-9B02-462B-9ED0-FE7B9D1F88AD}" type="parTrans" cxnId="{8E914790-F3AB-439F-9B88-F36B089D4972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86F9DA5E-E671-46F8-83C6-8C74EEC4F40A}" type="sibTrans" cxnId="{8E914790-F3AB-439F-9B88-F36B089D4972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6E519DFF-BBFF-49D4-BC9A-35A0D1D5B1C4}">
      <dgm:prSet/>
      <dgm:spPr/>
      <dgm:t>
        <a:bodyPr/>
        <a:lstStyle/>
        <a:p>
          <a:pPr rtl="0"/>
          <a:r>
            <a:rPr lang="en-US" dirty="0" smtClean="0">
              <a:latin typeface="Apple Symbols"/>
            </a:rPr>
            <a:t>Overall positive feedback.</a:t>
          </a:r>
          <a:endParaRPr lang="en-US" dirty="0">
            <a:latin typeface="Apple Symbols"/>
          </a:endParaRPr>
        </a:p>
      </dgm:t>
    </dgm:pt>
    <dgm:pt modelId="{BC053850-1A11-463C-9685-7A11FB5E9922}" type="parTrans" cxnId="{2E2401B2-68BF-4373-ADF5-BE3A6385318E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D74C3594-1F88-46C9-BB10-8192522B6732}" type="sibTrans" cxnId="{2E2401B2-68BF-4373-ADF5-BE3A6385318E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2BE75E07-D549-4247-B5AE-D0F34026E704}">
      <dgm:prSet/>
      <dgm:spPr/>
      <dgm:t>
        <a:bodyPr/>
        <a:lstStyle/>
        <a:p>
          <a:pPr rtl="0"/>
          <a:r>
            <a:rPr lang="en-US" dirty="0" smtClean="0">
              <a:latin typeface="Apple Symbols"/>
            </a:rPr>
            <a:t>Informed it </a:t>
          </a:r>
          <a:r>
            <a:rPr lang="en-US" smtClean="0">
              <a:latin typeface="Apple Symbols"/>
            </a:rPr>
            <a:t>was</a:t>
          </a:r>
          <a:r>
            <a:rPr lang="en-US" smtClean="0">
              <a:latin typeface="Apple Symbols"/>
            </a:rPr>
            <a:t> in testing </a:t>
          </a:r>
          <a:r>
            <a:rPr lang="en-US" dirty="0" smtClean="0">
              <a:latin typeface="Apple Symbols"/>
            </a:rPr>
            <a:t>and their feedback was important.</a:t>
          </a:r>
          <a:endParaRPr lang="en-US" dirty="0">
            <a:latin typeface="Apple Symbols"/>
          </a:endParaRPr>
        </a:p>
      </dgm:t>
    </dgm:pt>
    <dgm:pt modelId="{73F949FB-3472-43B9-9710-75BDE8D4D260}" type="parTrans" cxnId="{3E5B38A9-60AA-4B86-B0F3-8074EBFF47F1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AA3B07BC-4B48-4228-8B98-482E50C55904}" type="sibTrans" cxnId="{3E5B38A9-60AA-4B86-B0F3-8074EBFF47F1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E50BE3CB-BF7B-4425-903E-D9A69EEAC950}" type="pres">
      <dgm:prSet presAssocID="{C27D2A0E-C52F-4821-B2A0-A06415E8C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EC8A5-3DDF-4BE5-A1AF-8361CD110681}" type="pres">
      <dgm:prSet presAssocID="{B9013D08-4BC3-4854-8082-1A44B0F4F2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93551-E5A5-486B-97C1-9F7788D5FAD0}" type="pres">
      <dgm:prSet presAssocID="{86F9DA5E-E671-46F8-83C6-8C74EEC4F40A}" presName="spacer" presStyleCnt="0"/>
      <dgm:spPr/>
    </dgm:pt>
    <dgm:pt modelId="{7D328018-F7B5-4800-A324-490285BBDE8C}" type="pres">
      <dgm:prSet presAssocID="{6E519DFF-BBFF-49D4-BC9A-35A0D1D5B1C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CB190-8574-49ED-8812-E466F4CF9316}" type="pres">
      <dgm:prSet presAssocID="{D74C3594-1F88-46C9-BB10-8192522B6732}" presName="spacer" presStyleCnt="0"/>
      <dgm:spPr/>
    </dgm:pt>
    <dgm:pt modelId="{047F561A-50A9-422E-8C5A-45655EA38E14}" type="pres">
      <dgm:prSet presAssocID="{2BE75E07-D549-4247-B5AE-D0F34026E7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B38A9-60AA-4B86-B0F3-8074EBFF47F1}" srcId="{C27D2A0E-C52F-4821-B2A0-A06415E8C956}" destId="{2BE75E07-D549-4247-B5AE-D0F34026E704}" srcOrd="2" destOrd="0" parTransId="{73F949FB-3472-43B9-9710-75BDE8D4D260}" sibTransId="{AA3B07BC-4B48-4228-8B98-482E50C55904}"/>
    <dgm:cxn modelId="{B6928EE2-CAB8-4925-BF57-8ECE0A6493AD}" type="presOf" srcId="{C27D2A0E-C52F-4821-B2A0-A06415E8C956}" destId="{E50BE3CB-BF7B-4425-903E-D9A69EEAC950}" srcOrd="0" destOrd="0" presId="urn:microsoft.com/office/officeart/2005/8/layout/vList2"/>
    <dgm:cxn modelId="{7F427859-794C-4886-95BF-0C97C34CC27F}" type="presOf" srcId="{B9013D08-4BC3-4854-8082-1A44B0F4F23C}" destId="{6D3EC8A5-3DDF-4BE5-A1AF-8361CD110681}" srcOrd="0" destOrd="0" presId="urn:microsoft.com/office/officeart/2005/8/layout/vList2"/>
    <dgm:cxn modelId="{82D8DA14-006C-4D0D-821D-4323A566A74E}" type="presOf" srcId="{6E519DFF-BBFF-49D4-BC9A-35A0D1D5B1C4}" destId="{7D328018-F7B5-4800-A324-490285BBDE8C}" srcOrd="0" destOrd="0" presId="urn:microsoft.com/office/officeart/2005/8/layout/vList2"/>
    <dgm:cxn modelId="{C892728D-B669-4D66-9097-F06A2B96598B}" type="presOf" srcId="{2BE75E07-D549-4247-B5AE-D0F34026E704}" destId="{047F561A-50A9-422E-8C5A-45655EA38E14}" srcOrd="0" destOrd="0" presId="urn:microsoft.com/office/officeart/2005/8/layout/vList2"/>
    <dgm:cxn modelId="{8E914790-F3AB-439F-9B88-F36B089D4972}" srcId="{C27D2A0E-C52F-4821-B2A0-A06415E8C956}" destId="{B9013D08-4BC3-4854-8082-1A44B0F4F23C}" srcOrd="0" destOrd="0" parTransId="{A9D43E15-9B02-462B-9ED0-FE7B9D1F88AD}" sibTransId="{86F9DA5E-E671-46F8-83C6-8C74EEC4F40A}"/>
    <dgm:cxn modelId="{2E2401B2-68BF-4373-ADF5-BE3A6385318E}" srcId="{C27D2A0E-C52F-4821-B2A0-A06415E8C956}" destId="{6E519DFF-BBFF-49D4-BC9A-35A0D1D5B1C4}" srcOrd="1" destOrd="0" parTransId="{BC053850-1A11-463C-9685-7A11FB5E9922}" sibTransId="{D74C3594-1F88-46C9-BB10-8192522B6732}"/>
    <dgm:cxn modelId="{70F96475-BC4C-4C3B-AA51-B5339D04F68D}" type="presParOf" srcId="{E50BE3CB-BF7B-4425-903E-D9A69EEAC950}" destId="{6D3EC8A5-3DDF-4BE5-A1AF-8361CD110681}" srcOrd="0" destOrd="0" presId="urn:microsoft.com/office/officeart/2005/8/layout/vList2"/>
    <dgm:cxn modelId="{72A83094-0414-47D0-AB1C-DC8A1971723E}" type="presParOf" srcId="{E50BE3CB-BF7B-4425-903E-D9A69EEAC950}" destId="{34B93551-E5A5-486B-97C1-9F7788D5FAD0}" srcOrd="1" destOrd="0" presId="urn:microsoft.com/office/officeart/2005/8/layout/vList2"/>
    <dgm:cxn modelId="{0C1B30C0-7434-49D3-840B-941925E4AEA2}" type="presParOf" srcId="{E50BE3CB-BF7B-4425-903E-D9A69EEAC950}" destId="{7D328018-F7B5-4800-A324-490285BBDE8C}" srcOrd="2" destOrd="0" presId="urn:microsoft.com/office/officeart/2005/8/layout/vList2"/>
    <dgm:cxn modelId="{78410CFB-F67C-42BD-A902-D833E0D27D1C}" type="presParOf" srcId="{E50BE3CB-BF7B-4425-903E-D9A69EEAC950}" destId="{92BCB190-8574-49ED-8812-E466F4CF9316}" srcOrd="3" destOrd="0" presId="urn:microsoft.com/office/officeart/2005/8/layout/vList2"/>
    <dgm:cxn modelId="{AD7E455C-3076-4441-8E47-CE8A9483C4F4}" type="presParOf" srcId="{E50BE3CB-BF7B-4425-903E-D9A69EEAC950}" destId="{047F561A-50A9-422E-8C5A-45655EA38E14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AFBC03-1A1D-4618-9E2F-268FFD4B064A}" type="doc">
      <dgm:prSet loTypeId="urn:microsoft.com/office/officeart/2005/8/layout/equation2" loCatId="process" qsTypeId="urn:microsoft.com/office/officeart/2005/8/quickstyle/3d1" qsCatId="3D" csTypeId="urn:microsoft.com/office/officeart/2005/8/colors/colorful3" csCatId="colorful" phldr="1"/>
      <dgm:spPr/>
    </dgm:pt>
    <dgm:pt modelId="{B2388F14-58F8-4BEA-A050-7D0D9EBA1D91}">
      <dgm:prSet phldrT="[Text]" custT="1"/>
      <dgm:spPr/>
      <dgm:t>
        <a:bodyPr/>
        <a:lstStyle/>
        <a:p>
          <a:r>
            <a:rPr lang="en-US" sz="2400" b="1" dirty="0" smtClean="0"/>
            <a:t>Play-testing</a:t>
          </a:r>
          <a:endParaRPr lang="en-US" sz="2400" b="1" dirty="0"/>
        </a:p>
      </dgm:t>
    </dgm:pt>
    <dgm:pt modelId="{AB46D6F4-D3FF-421F-BCA6-E1DC89DCF4DC}" type="parTrans" cxnId="{77941954-01BC-4CE2-84A0-08193251361B}">
      <dgm:prSet/>
      <dgm:spPr/>
      <dgm:t>
        <a:bodyPr/>
        <a:lstStyle/>
        <a:p>
          <a:endParaRPr lang="en-US"/>
        </a:p>
      </dgm:t>
    </dgm:pt>
    <dgm:pt modelId="{EEF13A3F-E849-49C0-8BEB-812F0B2352EC}" type="sibTrans" cxnId="{77941954-01BC-4CE2-84A0-08193251361B}">
      <dgm:prSet/>
      <dgm:spPr/>
      <dgm:t>
        <a:bodyPr/>
        <a:lstStyle/>
        <a:p>
          <a:endParaRPr lang="en-US"/>
        </a:p>
      </dgm:t>
    </dgm:pt>
    <dgm:pt modelId="{6617C905-9CFD-4454-8D4F-F89A97573AD7}">
      <dgm:prSet phldrT="[Text]" custT="1"/>
      <dgm:spPr/>
      <dgm:t>
        <a:bodyPr/>
        <a:lstStyle/>
        <a:p>
          <a:r>
            <a:rPr lang="en-US" sz="2400" b="1" dirty="0" smtClean="0"/>
            <a:t>Experimentation</a:t>
          </a:r>
          <a:endParaRPr lang="en-US" sz="2400" b="1" dirty="0"/>
        </a:p>
      </dgm:t>
    </dgm:pt>
    <dgm:pt modelId="{AFB184E4-3576-44D6-A113-B3157DED46F7}" type="parTrans" cxnId="{FF85E4AD-61B9-46E6-9EA0-C64549A73C7B}">
      <dgm:prSet/>
      <dgm:spPr/>
      <dgm:t>
        <a:bodyPr/>
        <a:lstStyle/>
        <a:p>
          <a:endParaRPr lang="en-US"/>
        </a:p>
      </dgm:t>
    </dgm:pt>
    <dgm:pt modelId="{28D18802-08F8-40EB-94EE-FA7142CBE259}" type="sibTrans" cxnId="{FF85E4AD-61B9-46E6-9EA0-C64549A73C7B}">
      <dgm:prSet/>
      <dgm:spPr/>
      <dgm:t>
        <a:bodyPr/>
        <a:lstStyle/>
        <a:p>
          <a:endParaRPr lang="en-US"/>
        </a:p>
      </dgm:t>
    </dgm:pt>
    <dgm:pt modelId="{80359A3A-461E-4D33-A9CA-0DAB978FF28A}">
      <dgm:prSet phldrT="[Text]"/>
      <dgm:spPr/>
      <dgm:t>
        <a:bodyPr/>
        <a:lstStyle/>
        <a:p>
          <a:r>
            <a:rPr lang="en-US" b="1" dirty="0" smtClean="0"/>
            <a:t>Valuable Data and Improved Design</a:t>
          </a:r>
          <a:endParaRPr lang="en-US" b="1" dirty="0"/>
        </a:p>
      </dgm:t>
    </dgm:pt>
    <dgm:pt modelId="{CDCFF007-CD4D-4A2F-A7E2-8F85303793EE}" type="parTrans" cxnId="{F1D38AAE-04D6-4151-A5E8-53E5D6580A9A}">
      <dgm:prSet/>
      <dgm:spPr/>
      <dgm:t>
        <a:bodyPr/>
        <a:lstStyle/>
        <a:p>
          <a:endParaRPr lang="en-US"/>
        </a:p>
      </dgm:t>
    </dgm:pt>
    <dgm:pt modelId="{080C6F19-B7A6-43E6-BD3E-E0FB35332568}" type="sibTrans" cxnId="{F1D38AAE-04D6-4151-A5E8-53E5D6580A9A}">
      <dgm:prSet/>
      <dgm:spPr/>
      <dgm:t>
        <a:bodyPr/>
        <a:lstStyle/>
        <a:p>
          <a:endParaRPr lang="en-US"/>
        </a:p>
      </dgm:t>
    </dgm:pt>
    <dgm:pt modelId="{30A4B26E-09AE-48E5-9325-EE17D114361D}">
      <dgm:prSet phldrT="[Text]" custT="1"/>
      <dgm:spPr/>
      <dgm:t>
        <a:bodyPr/>
        <a:lstStyle/>
        <a:p>
          <a:r>
            <a:rPr lang="en-US" sz="2400" b="1" dirty="0" smtClean="0"/>
            <a:t>User Feedback</a:t>
          </a:r>
          <a:endParaRPr lang="en-US" sz="2400" b="1" dirty="0"/>
        </a:p>
      </dgm:t>
    </dgm:pt>
    <dgm:pt modelId="{5B97912C-AF37-4BBE-B66B-B2E78C59B058}" type="parTrans" cxnId="{2616CA6E-3DE4-4621-A973-6A28263538F8}">
      <dgm:prSet/>
      <dgm:spPr/>
      <dgm:t>
        <a:bodyPr/>
        <a:lstStyle/>
        <a:p>
          <a:endParaRPr lang="en-US"/>
        </a:p>
      </dgm:t>
    </dgm:pt>
    <dgm:pt modelId="{54B58EAC-6CBD-47C8-A207-4C24D9A664F2}" type="sibTrans" cxnId="{2616CA6E-3DE4-4621-A973-6A28263538F8}">
      <dgm:prSet/>
      <dgm:spPr/>
      <dgm:t>
        <a:bodyPr/>
        <a:lstStyle/>
        <a:p>
          <a:endParaRPr lang="en-US"/>
        </a:p>
      </dgm:t>
    </dgm:pt>
    <dgm:pt modelId="{F69227FD-F18E-48A3-BF18-03177495ADBF}" type="pres">
      <dgm:prSet presAssocID="{11AFBC03-1A1D-4618-9E2F-268FFD4B064A}" presName="Name0" presStyleCnt="0">
        <dgm:presLayoutVars>
          <dgm:dir/>
          <dgm:resizeHandles val="exact"/>
        </dgm:presLayoutVars>
      </dgm:prSet>
      <dgm:spPr/>
    </dgm:pt>
    <dgm:pt modelId="{DF1EEFD4-14A1-4D3E-BDED-F1A9F1968F53}" type="pres">
      <dgm:prSet presAssocID="{11AFBC03-1A1D-4618-9E2F-268FFD4B064A}" presName="vNodes" presStyleCnt="0"/>
      <dgm:spPr/>
    </dgm:pt>
    <dgm:pt modelId="{A2B34703-ABF1-4285-94E4-835B8DA0C4D7}" type="pres">
      <dgm:prSet presAssocID="{B2388F14-58F8-4BEA-A050-7D0D9EBA1D91}" presName="node" presStyleLbl="node1" presStyleIdx="0" presStyleCnt="4" custScaleX="400529" custScaleY="109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CCAF1-FEAF-42CC-81C6-72AFE3B7945C}" type="pres">
      <dgm:prSet presAssocID="{EEF13A3F-E849-49C0-8BEB-812F0B2352EC}" presName="spacerT" presStyleCnt="0"/>
      <dgm:spPr/>
    </dgm:pt>
    <dgm:pt modelId="{7BE45282-5E93-4E15-AFE6-3E4D08210DAB}" type="pres">
      <dgm:prSet presAssocID="{EEF13A3F-E849-49C0-8BEB-812F0B2352E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F52390D-FDC9-426C-937D-AE6E348FE76B}" type="pres">
      <dgm:prSet presAssocID="{EEF13A3F-E849-49C0-8BEB-812F0B2352EC}" presName="spacerB" presStyleCnt="0"/>
      <dgm:spPr/>
    </dgm:pt>
    <dgm:pt modelId="{66821529-39DD-4E89-B38E-F90105BD6048}" type="pres">
      <dgm:prSet presAssocID="{6617C905-9CFD-4454-8D4F-F89A97573AD7}" presName="node" presStyleLbl="node1" presStyleIdx="1" presStyleCnt="4" custScaleX="423501" custScaleY="114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20736-55F4-4CB7-B3AB-4CA20A54F6C1}" type="pres">
      <dgm:prSet presAssocID="{28D18802-08F8-40EB-94EE-FA7142CBE259}" presName="spacerT" presStyleCnt="0"/>
      <dgm:spPr/>
    </dgm:pt>
    <dgm:pt modelId="{848E53DC-6B24-4275-9632-4D74F788DDAB}" type="pres">
      <dgm:prSet presAssocID="{28D18802-08F8-40EB-94EE-FA7142CBE25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AEE3C60-5DC4-4ECB-85A8-F87C0E3B02FB}" type="pres">
      <dgm:prSet presAssocID="{28D18802-08F8-40EB-94EE-FA7142CBE259}" presName="spacerB" presStyleCnt="0"/>
      <dgm:spPr/>
    </dgm:pt>
    <dgm:pt modelId="{6E72A5A1-E5B5-4D3A-92D3-C6BC8373CBE7}" type="pres">
      <dgm:prSet presAssocID="{30A4B26E-09AE-48E5-9325-EE17D114361D}" presName="node" presStyleLbl="node1" presStyleIdx="2" presStyleCnt="4" custScaleX="400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5C2D-EF58-4BE4-9C69-90F39D96F299}" type="pres">
      <dgm:prSet presAssocID="{11AFBC03-1A1D-4618-9E2F-268FFD4B064A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22C91A1F-D41E-4B95-AA92-6F63599810C2}" type="pres">
      <dgm:prSet presAssocID="{11AFBC03-1A1D-4618-9E2F-268FFD4B064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88C7980-E58F-46CB-A95D-B6AE083AB627}" type="pres">
      <dgm:prSet presAssocID="{11AFBC03-1A1D-4618-9E2F-268FFD4B064A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38AAE-04D6-4151-A5E8-53E5D6580A9A}" srcId="{11AFBC03-1A1D-4618-9E2F-268FFD4B064A}" destId="{80359A3A-461E-4D33-A9CA-0DAB978FF28A}" srcOrd="3" destOrd="0" parTransId="{CDCFF007-CD4D-4A2F-A7E2-8F85303793EE}" sibTransId="{080C6F19-B7A6-43E6-BD3E-E0FB35332568}"/>
    <dgm:cxn modelId="{4C89257E-EC1E-4882-B9BD-A34F97F97C71}" type="presOf" srcId="{11AFBC03-1A1D-4618-9E2F-268FFD4B064A}" destId="{F69227FD-F18E-48A3-BF18-03177495ADBF}" srcOrd="0" destOrd="0" presId="urn:microsoft.com/office/officeart/2005/8/layout/equation2"/>
    <dgm:cxn modelId="{90B9D5E4-4240-42ED-8A8A-DBA9FB13C840}" type="presOf" srcId="{EEF13A3F-E849-49C0-8BEB-812F0B2352EC}" destId="{7BE45282-5E93-4E15-AFE6-3E4D08210DAB}" srcOrd="0" destOrd="0" presId="urn:microsoft.com/office/officeart/2005/8/layout/equation2"/>
    <dgm:cxn modelId="{1FA47AB2-DDDD-4FAB-8BCC-DA2595E727B7}" type="presOf" srcId="{28D18802-08F8-40EB-94EE-FA7142CBE259}" destId="{848E53DC-6B24-4275-9632-4D74F788DDAB}" srcOrd="0" destOrd="0" presId="urn:microsoft.com/office/officeart/2005/8/layout/equation2"/>
    <dgm:cxn modelId="{03967541-958C-4520-9D8B-903D2E9B810A}" type="presOf" srcId="{54B58EAC-6CBD-47C8-A207-4C24D9A664F2}" destId="{22C91A1F-D41E-4B95-AA92-6F63599810C2}" srcOrd="1" destOrd="0" presId="urn:microsoft.com/office/officeart/2005/8/layout/equation2"/>
    <dgm:cxn modelId="{2616CA6E-3DE4-4621-A973-6A28263538F8}" srcId="{11AFBC03-1A1D-4618-9E2F-268FFD4B064A}" destId="{30A4B26E-09AE-48E5-9325-EE17D114361D}" srcOrd="2" destOrd="0" parTransId="{5B97912C-AF37-4BBE-B66B-B2E78C59B058}" sibTransId="{54B58EAC-6CBD-47C8-A207-4C24D9A664F2}"/>
    <dgm:cxn modelId="{EB7A88BA-D9AC-422E-9862-161933EB7FA9}" type="presOf" srcId="{B2388F14-58F8-4BEA-A050-7D0D9EBA1D91}" destId="{A2B34703-ABF1-4285-94E4-835B8DA0C4D7}" srcOrd="0" destOrd="0" presId="urn:microsoft.com/office/officeart/2005/8/layout/equation2"/>
    <dgm:cxn modelId="{77941954-01BC-4CE2-84A0-08193251361B}" srcId="{11AFBC03-1A1D-4618-9E2F-268FFD4B064A}" destId="{B2388F14-58F8-4BEA-A050-7D0D9EBA1D91}" srcOrd="0" destOrd="0" parTransId="{AB46D6F4-D3FF-421F-BCA6-E1DC89DCF4DC}" sibTransId="{EEF13A3F-E849-49C0-8BEB-812F0B2352EC}"/>
    <dgm:cxn modelId="{9BAA2368-7338-4174-BBA1-10CCE751246F}" type="presOf" srcId="{6617C905-9CFD-4454-8D4F-F89A97573AD7}" destId="{66821529-39DD-4E89-B38E-F90105BD6048}" srcOrd="0" destOrd="0" presId="urn:microsoft.com/office/officeart/2005/8/layout/equation2"/>
    <dgm:cxn modelId="{FF85E4AD-61B9-46E6-9EA0-C64549A73C7B}" srcId="{11AFBC03-1A1D-4618-9E2F-268FFD4B064A}" destId="{6617C905-9CFD-4454-8D4F-F89A97573AD7}" srcOrd="1" destOrd="0" parTransId="{AFB184E4-3576-44D6-A113-B3157DED46F7}" sibTransId="{28D18802-08F8-40EB-94EE-FA7142CBE259}"/>
    <dgm:cxn modelId="{8CDC62AE-3AD7-4B76-AD89-BA4A3F1AFF7F}" type="presOf" srcId="{30A4B26E-09AE-48E5-9325-EE17D114361D}" destId="{6E72A5A1-E5B5-4D3A-92D3-C6BC8373CBE7}" srcOrd="0" destOrd="0" presId="urn:microsoft.com/office/officeart/2005/8/layout/equation2"/>
    <dgm:cxn modelId="{2499ACEB-1F93-4C81-AFEC-0FFA53F24496}" type="presOf" srcId="{54B58EAC-6CBD-47C8-A207-4C24D9A664F2}" destId="{A94A5C2D-EF58-4BE4-9C69-90F39D96F299}" srcOrd="0" destOrd="0" presId="urn:microsoft.com/office/officeart/2005/8/layout/equation2"/>
    <dgm:cxn modelId="{CFEDDC50-4628-4739-91A2-347FD03E4E96}" type="presOf" srcId="{80359A3A-461E-4D33-A9CA-0DAB978FF28A}" destId="{388C7980-E58F-46CB-A95D-B6AE083AB627}" srcOrd="0" destOrd="0" presId="urn:microsoft.com/office/officeart/2005/8/layout/equation2"/>
    <dgm:cxn modelId="{F2EB026F-36E1-473B-BCF8-5E30090CDCA5}" type="presParOf" srcId="{F69227FD-F18E-48A3-BF18-03177495ADBF}" destId="{DF1EEFD4-14A1-4D3E-BDED-F1A9F1968F53}" srcOrd="0" destOrd="0" presId="urn:microsoft.com/office/officeart/2005/8/layout/equation2"/>
    <dgm:cxn modelId="{EBBF8CC0-BAD5-46DE-8ABD-3205BA73D151}" type="presParOf" srcId="{DF1EEFD4-14A1-4D3E-BDED-F1A9F1968F53}" destId="{A2B34703-ABF1-4285-94E4-835B8DA0C4D7}" srcOrd="0" destOrd="0" presId="urn:microsoft.com/office/officeart/2005/8/layout/equation2"/>
    <dgm:cxn modelId="{FB0DD1E3-E6EC-4CDE-ADF8-704C964552CA}" type="presParOf" srcId="{DF1EEFD4-14A1-4D3E-BDED-F1A9F1968F53}" destId="{4B1CCAF1-FEAF-42CC-81C6-72AFE3B7945C}" srcOrd="1" destOrd="0" presId="urn:microsoft.com/office/officeart/2005/8/layout/equation2"/>
    <dgm:cxn modelId="{5F4D079A-B86B-4DE2-B2E5-D44A11DA5811}" type="presParOf" srcId="{DF1EEFD4-14A1-4D3E-BDED-F1A9F1968F53}" destId="{7BE45282-5E93-4E15-AFE6-3E4D08210DAB}" srcOrd="2" destOrd="0" presId="urn:microsoft.com/office/officeart/2005/8/layout/equation2"/>
    <dgm:cxn modelId="{3B4C4407-D091-49DB-96E9-8F5AB5DD7609}" type="presParOf" srcId="{DF1EEFD4-14A1-4D3E-BDED-F1A9F1968F53}" destId="{0F52390D-FDC9-426C-937D-AE6E348FE76B}" srcOrd="3" destOrd="0" presId="urn:microsoft.com/office/officeart/2005/8/layout/equation2"/>
    <dgm:cxn modelId="{07C67141-873E-4531-A059-C9133CB68D81}" type="presParOf" srcId="{DF1EEFD4-14A1-4D3E-BDED-F1A9F1968F53}" destId="{66821529-39DD-4E89-B38E-F90105BD6048}" srcOrd="4" destOrd="0" presId="urn:microsoft.com/office/officeart/2005/8/layout/equation2"/>
    <dgm:cxn modelId="{D48E2231-67ED-4E3B-A5ED-12B3719A9C50}" type="presParOf" srcId="{DF1EEFD4-14A1-4D3E-BDED-F1A9F1968F53}" destId="{42720736-55F4-4CB7-B3AB-4CA20A54F6C1}" srcOrd="5" destOrd="0" presId="urn:microsoft.com/office/officeart/2005/8/layout/equation2"/>
    <dgm:cxn modelId="{06AA9D04-F8C7-42F9-97AA-6EF18565582B}" type="presParOf" srcId="{DF1EEFD4-14A1-4D3E-BDED-F1A9F1968F53}" destId="{848E53DC-6B24-4275-9632-4D74F788DDAB}" srcOrd="6" destOrd="0" presId="urn:microsoft.com/office/officeart/2005/8/layout/equation2"/>
    <dgm:cxn modelId="{25617152-C11B-4893-AEE2-D3EF0CF885CE}" type="presParOf" srcId="{DF1EEFD4-14A1-4D3E-BDED-F1A9F1968F53}" destId="{AAEE3C60-5DC4-4ECB-85A8-F87C0E3B02FB}" srcOrd="7" destOrd="0" presId="urn:microsoft.com/office/officeart/2005/8/layout/equation2"/>
    <dgm:cxn modelId="{6B8AF469-E641-41CC-B516-8E77C6482BEA}" type="presParOf" srcId="{DF1EEFD4-14A1-4D3E-BDED-F1A9F1968F53}" destId="{6E72A5A1-E5B5-4D3A-92D3-C6BC8373CBE7}" srcOrd="8" destOrd="0" presId="urn:microsoft.com/office/officeart/2005/8/layout/equation2"/>
    <dgm:cxn modelId="{40C38609-F372-4C7E-BB36-C7EDB8665611}" type="presParOf" srcId="{F69227FD-F18E-48A3-BF18-03177495ADBF}" destId="{A94A5C2D-EF58-4BE4-9C69-90F39D96F299}" srcOrd="1" destOrd="0" presId="urn:microsoft.com/office/officeart/2005/8/layout/equation2"/>
    <dgm:cxn modelId="{2EC74930-EAEA-4131-97B6-1304DCAB8CEC}" type="presParOf" srcId="{A94A5C2D-EF58-4BE4-9C69-90F39D96F299}" destId="{22C91A1F-D41E-4B95-AA92-6F63599810C2}" srcOrd="0" destOrd="0" presId="urn:microsoft.com/office/officeart/2005/8/layout/equation2"/>
    <dgm:cxn modelId="{7E19B6E1-4006-4EFF-8C1E-8D92E18DE692}" type="presParOf" srcId="{F69227FD-F18E-48A3-BF18-03177495ADBF}" destId="{388C7980-E58F-46CB-A95D-B6AE083AB627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F5536-1408-4B34-832E-5F13C271D09D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F1B6F3-114F-40D1-B63B-0E5E27A9D626}">
      <dgm:prSet/>
      <dgm:spPr/>
      <dgm:t>
        <a:bodyPr/>
        <a:lstStyle/>
        <a:p>
          <a:pPr rtl="0"/>
          <a:r>
            <a:rPr lang="en-US" dirty="0" smtClean="0">
              <a:latin typeface="Apple Symbols"/>
              <a:cs typeface="Apple Symbols"/>
            </a:rPr>
            <a:t>Scratch</a:t>
          </a:r>
          <a:endParaRPr lang="en-US" dirty="0">
            <a:latin typeface="Apple Symbols"/>
            <a:cs typeface="Apple Symbols"/>
          </a:endParaRPr>
        </a:p>
      </dgm:t>
    </dgm:pt>
    <dgm:pt modelId="{AE1042B2-28E1-40D7-B494-6B634C1BF35F}" type="parTrans" cxnId="{8E6BA604-2B0F-4F0D-86F1-996768B91E85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A4814BD5-6AF2-445C-BBB5-7081B68C2E44}" type="sibTrans" cxnId="{8E6BA604-2B0F-4F0D-86F1-996768B91E85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5387138D-5AA2-49C0-BF85-3AD7904805E5}">
      <dgm:prSet/>
      <dgm:spPr/>
      <dgm:t>
        <a:bodyPr/>
        <a:lstStyle/>
        <a:p>
          <a:pPr rtl="0"/>
          <a:r>
            <a:rPr lang="en-US" dirty="0" smtClean="0">
              <a:latin typeface="Apple Symbols"/>
            </a:rPr>
            <a:t>Pre-</a:t>
          </a:r>
          <a:r>
            <a:rPr lang="en-US" dirty="0" smtClean="0">
              <a:latin typeface="Apple Symbols"/>
              <a:cs typeface="Apple Symbols"/>
            </a:rPr>
            <a:t>existing</a:t>
          </a:r>
          <a:r>
            <a:rPr lang="en-US" dirty="0" smtClean="0">
              <a:latin typeface="Apple Symbols"/>
            </a:rPr>
            <a:t> CSDT’s</a:t>
          </a:r>
          <a:endParaRPr lang="en-US" dirty="0">
            <a:latin typeface="Apple Symbols"/>
          </a:endParaRPr>
        </a:p>
      </dgm:t>
    </dgm:pt>
    <dgm:pt modelId="{5DF96996-E4C5-45B7-8DE0-BC567B8E819B}" type="parTrans" cxnId="{7E494148-1C5A-40B3-9A60-8FB314F7B6DD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1A61BA6E-A71F-474B-9A4A-D395BFA04682}" type="sibTrans" cxnId="{7E494148-1C5A-40B3-9A60-8FB314F7B6DD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DD061F52-29B6-4739-AB62-5278CB1A2768}" type="pres">
      <dgm:prSet presAssocID="{CE0F5536-1408-4B34-832E-5F13C271D09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82309D-A8C0-4EE4-8A65-68495369EF74}" type="pres">
      <dgm:prSet presAssocID="{90F1B6F3-114F-40D1-B63B-0E5E27A9D626}" presName="composite" presStyleCnt="0"/>
      <dgm:spPr/>
      <dgm:t>
        <a:bodyPr/>
        <a:lstStyle/>
        <a:p>
          <a:endParaRPr lang="en-US"/>
        </a:p>
      </dgm:t>
    </dgm:pt>
    <dgm:pt modelId="{AFCEE181-2DF8-489F-AAA2-1393A3727DB2}" type="pres">
      <dgm:prSet presAssocID="{90F1B6F3-114F-40D1-B63B-0E5E27A9D626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6F5C9E-42DC-471E-AC8D-F9C6E92DE632}" type="pres">
      <dgm:prSet presAssocID="{90F1B6F3-114F-40D1-B63B-0E5E27A9D62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7F7AF-62DC-4687-815D-2030AE79664F}" type="pres">
      <dgm:prSet presAssocID="{A4814BD5-6AF2-445C-BBB5-7081B68C2E44}" presName="spacing" presStyleCnt="0"/>
      <dgm:spPr/>
      <dgm:t>
        <a:bodyPr/>
        <a:lstStyle/>
        <a:p>
          <a:endParaRPr lang="en-US"/>
        </a:p>
      </dgm:t>
    </dgm:pt>
    <dgm:pt modelId="{18AA3DA8-5ED0-4BDB-92A1-38A407462BAC}" type="pres">
      <dgm:prSet presAssocID="{5387138D-5AA2-49C0-BF85-3AD7904805E5}" presName="composite" presStyleCnt="0"/>
      <dgm:spPr/>
      <dgm:t>
        <a:bodyPr/>
        <a:lstStyle/>
        <a:p>
          <a:endParaRPr lang="en-US"/>
        </a:p>
      </dgm:t>
    </dgm:pt>
    <dgm:pt modelId="{201DC4BF-EF6B-4F8D-9FC8-E7FEE435FDDC}" type="pres">
      <dgm:prSet presAssocID="{5387138D-5AA2-49C0-BF85-3AD7904805E5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BED64C-54BE-47D3-8777-0F5D4AFB6426}" type="pres">
      <dgm:prSet presAssocID="{5387138D-5AA2-49C0-BF85-3AD7904805E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94148-1C5A-40B3-9A60-8FB314F7B6DD}" srcId="{CE0F5536-1408-4B34-832E-5F13C271D09D}" destId="{5387138D-5AA2-49C0-BF85-3AD7904805E5}" srcOrd="1" destOrd="0" parTransId="{5DF96996-E4C5-45B7-8DE0-BC567B8E819B}" sibTransId="{1A61BA6E-A71F-474B-9A4A-D395BFA04682}"/>
    <dgm:cxn modelId="{2EFE3E55-4DD5-4F01-9F2D-B01A812EA1FA}" type="presOf" srcId="{5387138D-5AA2-49C0-BF85-3AD7904805E5}" destId="{FFBED64C-54BE-47D3-8777-0F5D4AFB6426}" srcOrd="0" destOrd="0" presId="urn:microsoft.com/office/officeart/2005/8/layout/vList3"/>
    <dgm:cxn modelId="{B74CE4FB-FD43-47B7-9448-3EC2FC99A953}" type="presOf" srcId="{90F1B6F3-114F-40D1-B63B-0E5E27A9D626}" destId="{076F5C9E-42DC-471E-AC8D-F9C6E92DE632}" srcOrd="0" destOrd="0" presId="urn:microsoft.com/office/officeart/2005/8/layout/vList3"/>
    <dgm:cxn modelId="{8E6BA604-2B0F-4F0D-86F1-996768B91E85}" srcId="{CE0F5536-1408-4B34-832E-5F13C271D09D}" destId="{90F1B6F3-114F-40D1-B63B-0E5E27A9D626}" srcOrd="0" destOrd="0" parTransId="{AE1042B2-28E1-40D7-B494-6B634C1BF35F}" sibTransId="{A4814BD5-6AF2-445C-BBB5-7081B68C2E44}"/>
    <dgm:cxn modelId="{19C73A41-D325-4764-8951-FFE66064ECCF}" type="presOf" srcId="{CE0F5536-1408-4B34-832E-5F13C271D09D}" destId="{DD061F52-29B6-4739-AB62-5278CB1A2768}" srcOrd="0" destOrd="0" presId="urn:microsoft.com/office/officeart/2005/8/layout/vList3"/>
    <dgm:cxn modelId="{BB5AF26A-812A-4BA7-93EC-B61FAE53576A}" type="presParOf" srcId="{DD061F52-29B6-4739-AB62-5278CB1A2768}" destId="{2082309D-A8C0-4EE4-8A65-68495369EF74}" srcOrd="0" destOrd="0" presId="urn:microsoft.com/office/officeart/2005/8/layout/vList3"/>
    <dgm:cxn modelId="{B4CF50D5-CFF8-4348-B1A2-A54185BDB775}" type="presParOf" srcId="{2082309D-A8C0-4EE4-8A65-68495369EF74}" destId="{AFCEE181-2DF8-489F-AAA2-1393A3727DB2}" srcOrd="0" destOrd="0" presId="urn:microsoft.com/office/officeart/2005/8/layout/vList3"/>
    <dgm:cxn modelId="{E6DCD0BC-DD36-45F5-ACFD-FD9F2A22B13D}" type="presParOf" srcId="{2082309D-A8C0-4EE4-8A65-68495369EF74}" destId="{076F5C9E-42DC-471E-AC8D-F9C6E92DE632}" srcOrd="1" destOrd="0" presId="urn:microsoft.com/office/officeart/2005/8/layout/vList3"/>
    <dgm:cxn modelId="{55E5AAB8-E4ED-4F26-83B4-8A9D4E7103F5}" type="presParOf" srcId="{DD061F52-29B6-4739-AB62-5278CB1A2768}" destId="{9C07F7AF-62DC-4687-815D-2030AE79664F}" srcOrd="1" destOrd="0" presId="urn:microsoft.com/office/officeart/2005/8/layout/vList3"/>
    <dgm:cxn modelId="{EF8495E4-46DE-4015-AEEC-1D890BCC7991}" type="presParOf" srcId="{DD061F52-29B6-4739-AB62-5278CB1A2768}" destId="{18AA3DA8-5ED0-4BDB-92A1-38A407462BAC}" srcOrd="2" destOrd="0" presId="urn:microsoft.com/office/officeart/2005/8/layout/vList3"/>
    <dgm:cxn modelId="{99AB6A87-C0A4-4205-BCD3-08F9BAE6D562}" type="presParOf" srcId="{18AA3DA8-5ED0-4BDB-92A1-38A407462BAC}" destId="{201DC4BF-EF6B-4F8D-9FC8-E7FEE435FDDC}" srcOrd="0" destOrd="0" presId="urn:microsoft.com/office/officeart/2005/8/layout/vList3"/>
    <dgm:cxn modelId="{1D8120F5-2EF7-422E-AD75-C4F46842C73F}" type="presParOf" srcId="{18AA3DA8-5ED0-4BDB-92A1-38A407462BAC}" destId="{FFBED64C-54BE-47D3-8777-0F5D4AFB6426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EEED1-DB66-4F34-8AE1-6B1C02598B31}" type="doc">
      <dgm:prSet loTypeId="urn:microsoft.com/office/officeart/2005/8/layout/gear1" loCatId="process" qsTypeId="urn:microsoft.com/office/officeart/2005/8/quickstyle/simple5" qsCatId="simple" csTypeId="urn:microsoft.com/office/officeart/2005/8/colors/colorful3" csCatId="colorful" phldr="1"/>
      <dgm:spPr/>
    </dgm:pt>
    <dgm:pt modelId="{5453C3FC-B697-4221-8C8A-ADC04D8057FC}">
      <dgm:prSet phldrT="[Text]"/>
      <dgm:spPr/>
      <dgm:t>
        <a:bodyPr/>
        <a:lstStyle/>
        <a:p>
          <a:r>
            <a:rPr lang="en-US" dirty="0" smtClean="0">
              <a:latin typeface="Apple Symbols"/>
            </a:rPr>
            <a:t>Dance Tool</a:t>
          </a:r>
          <a:endParaRPr lang="en-US" dirty="0">
            <a:latin typeface="Apple Symbols"/>
          </a:endParaRPr>
        </a:p>
      </dgm:t>
    </dgm:pt>
    <dgm:pt modelId="{654372F3-1ADA-4B8A-BD8E-90BAD62C21B3}" type="parTrans" cxnId="{C5179CEE-9D16-47FF-B1EE-57EC53D7B857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C0F5CFB0-5517-4753-BA0B-D31ED8B863B5}" type="sibTrans" cxnId="{C5179CEE-9D16-47FF-B1EE-57EC53D7B857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5051669D-859B-456F-8822-8CBF0047C59E}">
      <dgm:prSet phldrT="[Text]"/>
      <dgm:spPr/>
      <dgm:t>
        <a:bodyPr/>
        <a:lstStyle/>
        <a:p>
          <a:r>
            <a:rPr lang="en-US" dirty="0" smtClean="0">
              <a:latin typeface="Apple Symbols"/>
            </a:rPr>
            <a:t>CSDT Social Website</a:t>
          </a:r>
          <a:endParaRPr lang="en-US" dirty="0">
            <a:latin typeface="Apple Symbols"/>
          </a:endParaRPr>
        </a:p>
      </dgm:t>
    </dgm:pt>
    <dgm:pt modelId="{ED7AFDDE-AFFD-43C8-97AE-6A558F79E184}" type="parTrans" cxnId="{E9E8A9B5-A443-4A05-91F6-C3FAC68EC5C5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23AA752C-E6D2-4D39-A170-DB21D9460283}" type="sibTrans" cxnId="{E9E8A9B5-A443-4A05-91F6-C3FAC68EC5C5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2494C36F-E85E-4028-A414-A1FD7333F72C}">
      <dgm:prSet phldrT="[Text]"/>
      <dgm:spPr/>
      <dgm:t>
        <a:bodyPr/>
        <a:lstStyle/>
        <a:p>
          <a:r>
            <a:rPr lang="en-US" dirty="0" err="1" smtClean="0">
              <a:latin typeface="Apple Symbols"/>
            </a:rPr>
            <a:t>BeadLoom</a:t>
          </a:r>
          <a:r>
            <a:rPr lang="en-US" dirty="0" smtClean="0">
              <a:latin typeface="Apple Symbols"/>
            </a:rPr>
            <a:t> Game</a:t>
          </a:r>
          <a:endParaRPr lang="en-US" dirty="0">
            <a:latin typeface="Apple Symbols"/>
          </a:endParaRPr>
        </a:p>
      </dgm:t>
    </dgm:pt>
    <dgm:pt modelId="{38B518B7-52E4-4C6A-BC4B-7C8425472855}" type="parTrans" cxnId="{EC1D2A12-E3F1-4F12-BFBC-7FDC79FBC28C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63B5AAE1-CA9B-46AF-A6B0-9E0C11FFA227}" type="sibTrans" cxnId="{EC1D2A12-E3F1-4F12-BFBC-7FDC79FBC28C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8C1EE1DB-6994-497D-BE20-93134E8A08DB}" type="pres">
      <dgm:prSet presAssocID="{56FEEED1-DB66-4F34-8AE1-6B1C02598B3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934CB1-1021-48CF-BDA6-BC556769D83B}" type="pres">
      <dgm:prSet presAssocID="{5453C3FC-B697-4221-8C8A-ADC04D8057F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4713B-A74C-48BC-A084-A90691401732}" type="pres">
      <dgm:prSet presAssocID="{5453C3FC-B697-4221-8C8A-ADC04D8057FC}" presName="gear1srcNode" presStyleLbl="node1" presStyleIdx="0" presStyleCnt="3"/>
      <dgm:spPr/>
      <dgm:t>
        <a:bodyPr/>
        <a:lstStyle/>
        <a:p>
          <a:endParaRPr lang="en-US"/>
        </a:p>
      </dgm:t>
    </dgm:pt>
    <dgm:pt modelId="{2786E43E-FB02-480D-8E98-CA37A00DBC0A}" type="pres">
      <dgm:prSet presAssocID="{5453C3FC-B697-4221-8C8A-ADC04D8057FC}" presName="gear1dstNode" presStyleLbl="node1" presStyleIdx="0" presStyleCnt="3"/>
      <dgm:spPr/>
      <dgm:t>
        <a:bodyPr/>
        <a:lstStyle/>
        <a:p>
          <a:endParaRPr lang="en-US"/>
        </a:p>
      </dgm:t>
    </dgm:pt>
    <dgm:pt modelId="{C6B41883-CEC0-4F8F-856D-4514463396C2}" type="pres">
      <dgm:prSet presAssocID="{5051669D-859B-456F-8822-8CBF0047C59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00EE3-1E27-4C76-AB75-F306007A021C}" type="pres">
      <dgm:prSet presAssocID="{5051669D-859B-456F-8822-8CBF0047C59E}" presName="gear2srcNode" presStyleLbl="node1" presStyleIdx="1" presStyleCnt="3"/>
      <dgm:spPr/>
      <dgm:t>
        <a:bodyPr/>
        <a:lstStyle/>
        <a:p>
          <a:endParaRPr lang="en-US"/>
        </a:p>
      </dgm:t>
    </dgm:pt>
    <dgm:pt modelId="{11D5D467-E08E-41A7-AABD-B2C21D3BB6CD}" type="pres">
      <dgm:prSet presAssocID="{5051669D-859B-456F-8822-8CBF0047C59E}" presName="gear2dstNode" presStyleLbl="node1" presStyleIdx="1" presStyleCnt="3"/>
      <dgm:spPr/>
      <dgm:t>
        <a:bodyPr/>
        <a:lstStyle/>
        <a:p>
          <a:endParaRPr lang="en-US"/>
        </a:p>
      </dgm:t>
    </dgm:pt>
    <dgm:pt modelId="{D6AF8742-8F44-4FC6-95E0-7C9229AC391D}" type="pres">
      <dgm:prSet presAssocID="{2494C36F-E85E-4028-A414-A1FD7333F72C}" presName="gear3" presStyleLbl="node1" presStyleIdx="2" presStyleCnt="3"/>
      <dgm:spPr/>
      <dgm:t>
        <a:bodyPr/>
        <a:lstStyle/>
        <a:p>
          <a:endParaRPr lang="en-US"/>
        </a:p>
      </dgm:t>
    </dgm:pt>
    <dgm:pt modelId="{D1195C4D-A516-4D1D-887D-EC9C167EE528}" type="pres">
      <dgm:prSet presAssocID="{2494C36F-E85E-4028-A414-A1FD7333F72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3ADDE-4244-4E7C-B603-263CE7AA8620}" type="pres">
      <dgm:prSet presAssocID="{2494C36F-E85E-4028-A414-A1FD7333F72C}" presName="gear3srcNode" presStyleLbl="node1" presStyleIdx="2" presStyleCnt="3"/>
      <dgm:spPr/>
      <dgm:t>
        <a:bodyPr/>
        <a:lstStyle/>
        <a:p>
          <a:endParaRPr lang="en-US"/>
        </a:p>
      </dgm:t>
    </dgm:pt>
    <dgm:pt modelId="{D44ABD88-9F53-4AF3-B9CA-F471B1C0BB3E}" type="pres">
      <dgm:prSet presAssocID="{2494C36F-E85E-4028-A414-A1FD7333F72C}" presName="gear3dstNode" presStyleLbl="node1" presStyleIdx="2" presStyleCnt="3"/>
      <dgm:spPr/>
      <dgm:t>
        <a:bodyPr/>
        <a:lstStyle/>
        <a:p>
          <a:endParaRPr lang="en-US"/>
        </a:p>
      </dgm:t>
    </dgm:pt>
    <dgm:pt modelId="{AD81755B-A282-4FD2-B680-72653A5AADB1}" type="pres">
      <dgm:prSet presAssocID="{C0F5CFB0-5517-4753-BA0B-D31ED8B863B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054F222-4D69-4491-93B9-806528285FE5}" type="pres">
      <dgm:prSet presAssocID="{23AA752C-E6D2-4D39-A170-DB21D946028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91065DD-CCF8-4FB0-99C5-1EF647397DC6}" type="pres">
      <dgm:prSet presAssocID="{63B5AAE1-CA9B-46AF-A6B0-9E0C11FFA22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B9C2B5E-DD73-41DF-B5DF-97FF50EADE3E}" type="presOf" srcId="{5051669D-859B-456F-8822-8CBF0047C59E}" destId="{11D5D467-E08E-41A7-AABD-B2C21D3BB6CD}" srcOrd="2" destOrd="0" presId="urn:microsoft.com/office/officeart/2005/8/layout/gear1"/>
    <dgm:cxn modelId="{D7F4B715-50BF-47B0-AB00-0B4FF605D5A0}" type="presOf" srcId="{5051669D-859B-456F-8822-8CBF0047C59E}" destId="{DE600EE3-1E27-4C76-AB75-F306007A021C}" srcOrd="1" destOrd="0" presId="urn:microsoft.com/office/officeart/2005/8/layout/gear1"/>
    <dgm:cxn modelId="{8CE9ECC1-AD0B-49E7-8DC3-4F2E88697765}" type="presOf" srcId="{56FEEED1-DB66-4F34-8AE1-6B1C02598B31}" destId="{8C1EE1DB-6994-497D-BE20-93134E8A08DB}" srcOrd="0" destOrd="0" presId="urn:microsoft.com/office/officeart/2005/8/layout/gear1"/>
    <dgm:cxn modelId="{375EAEF9-B97C-4ECB-8087-7ADCA9A83171}" type="presOf" srcId="{5051669D-859B-456F-8822-8CBF0047C59E}" destId="{C6B41883-CEC0-4F8F-856D-4514463396C2}" srcOrd="0" destOrd="0" presId="urn:microsoft.com/office/officeart/2005/8/layout/gear1"/>
    <dgm:cxn modelId="{C07B9C87-326E-4918-A949-ABB0580C6FC7}" type="presOf" srcId="{2494C36F-E85E-4028-A414-A1FD7333F72C}" destId="{D44ABD88-9F53-4AF3-B9CA-F471B1C0BB3E}" srcOrd="3" destOrd="0" presId="urn:microsoft.com/office/officeart/2005/8/layout/gear1"/>
    <dgm:cxn modelId="{DB991516-4539-43A7-BAE0-29FD258A8ADA}" type="presOf" srcId="{23AA752C-E6D2-4D39-A170-DB21D9460283}" destId="{0054F222-4D69-4491-93B9-806528285FE5}" srcOrd="0" destOrd="0" presId="urn:microsoft.com/office/officeart/2005/8/layout/gear1"/>
    <dgm:cxn modelId="{28D39B37-C27B-454B-8747-3B076ADA67EE}" type="presOf" srcId="{5453C3FC-B697-4221-8C8A-ADC04D8057FC}" destId="{12934CB1-1021-48CF-BDA6-BC556769D83B}" srcOrd="0" destOrd="0" presId="urn:microsoft.com/office/officeart/2005/8/layout/gear1"/>
    <dgm:cxn modelId="{E9E8A9B5-A443-4A05-91F6-C3FAC68EC5C5}" srcId="{56FEEED1-DB66-4F34-8AE1-6B1C02598B31}" destId="{5051669D-859B-456F-8822-8CBF0047C59E}" srcOrd="1" destOrd="0" parTransId="{ED7AFDDE-AFFD-43C8-97AE-6A558F79E184}" sibTransId="{23AA752C-E6D2-4D39-A170-DB21D9460283}"/>
    <dgm:cxn modelId="{0B464235-3445-49A0-A3E9-EC33E92990BB}" type="presOf" srcId="{2494C36F-E85E-4028-A414-A1FD7333F72C}" destId="{7EB3ADDE-4244-4E7C-B603-263CE7AA8620}" srcOrd="2" destOrd="0" presId="urn:microsoft.com/office/officeart/2005/8/layout/gear1"/>
    <dgm:cxn modelId="{E9C6BE0C-8003-4288-8E1A-15716D78C49F}" type="presOf" srcId="{C0F5CFB0-5517-4753-BA0B-D31ED8B863B5}" destId="{AD81755B-A282-4FD2-B680-72653A5AADB1}" srcOrd="0" destOrd="0" presId="urn:microsoft.com/office/officeart/2005/8/layout/gear1"/>
    <dgm:cxn modelId="{CCEF4D82-5FDD-45C0-9803-DCE4774FF784}" type="presOf" srcId="{63B5AAE1-CA9B-46AF-A6B0-9E0C11FFA227}" destId="{191065DD-CCF8-4FB0-99C5-1EF647397DC6}" srcOrd="0" destOrd="0" presId="urn:microsoft.com/office/officeart/2005/8/layout/gear1"/>
    <dgm:cxn modelId="{EC1D2A12-E3F1-4F12-BFBC-7FDC79FBC28C}" srcId="{56FEEED1-DB66-4F34-8AE1-6B1C02598B31}" destId="{2494C36F-E85E-4028-A414-A1FD7333F72C}" srcOrd="2" destOrd="0" parTransId="{38B518B7-52E4-4C6A-BC4B-7C8425472855}" sibTransId="{63B5AAE1-CA9B-46AF-A6B0-9E0C11FFA227}"/>
    <dgm:cxn modelId="{02C991AC-0CD6-42E4-A3E7-7F3F7BD60BD9}" type="presOf" srcId="{5453C3FC-B697-4221-8C8A-ADC04D8057FC}" destId="{92D4713B-A74C-48BC-A084-A90691401732}" srcOrd="1" destOrd="0" presId="urn:microsoft.com/office/officeart/2005/8/layout/gear1"/>
    <dgm:cxn modelId="{404D29CC-34E3-4CDF-804A-E6A8380B94A9}" type="presOf" srcId="{5453C3FC-B697-4221-8C8A-ADC04D8057FC}" destId="{2786E43E-FB02-480D-8E98-CA37A00DBC0A}" srcOrd="2" destOrd="0" presId="urn:microsoft.com/office/officeart/2005/8/layout/gear1"/>
    <dgm:cxn modelId="{9F265962-E0F5-42E9-819F-50A252D19DA0}" type="presOf" srcId="{2494C36F-E85E-4028-A414-A1FD7333F72C}" destId="{D6AF8742-8F44-4FC6-95E0-7C9229AC391D}" srcOrd="0" destOrd="0" presId="urn:microsoft.com/office/officeart/2005/8/layout/gear1"/>
    <dgm:cxn modelId="{C5179CEE-9D16-47FF-B1EE-57EC53D7B857}" srcId="{56FEEED1-DB66-4F34-8AE1-6B1C02598B31}" destId="{5453C3FC-B697-4221-8C8A-ADC04D8057FC}" srcOrd="0" destOrd="0" parTransId="{654372F3-1ADA-4B8A-BD8E-90BAD62C21B3}" sibTransId="{C0F5CFB0-5517-4753-BA0B-D31ED8B863B5}"/>
    <dgm:cxn modelId="{B1C87287-530B-47BD-8710-8F7E3BEF0719}" type="presOf" srcId="{2494C36F-E85E-4028-A414-A1FD7333F72C}" destId="{D1195C4D-A516-4D1D-887D-EC9C167EE528}" srcOrd="1" destOrd="0" presId="urn:microsoft.com/office/officeart/2005/8/layout/gear1"/>
    <dgm:cxn modelId="{09C46541-5535-4E58-8884-5B9566C88552}" type="presParOf" srcId="{8C1EE1DB-6994-497D-BE20-93134E8A08DB}" destId="{12934CB1-1021-48CF-BDA6-BC556769D83B}" srcOrd="0" destOrd="0" presId="urn:microsoft.com/office/officeart/2005/8/layout/gear1"/>
    <dgm:cxn modelId="{D9046E54-2AA5-4CD2-9E7C-4E90924D76DF}" type="presParOf" srcId="{8C1EE1DB-6994-497D-BE20-93134E8A08DB}" destId="{92D4713B-A74C-48BC-A084-A90691401732}" srcOrd="1" destOrd="0" presId="urn:microsoft.com/office/officeart/2005/8/layout/gear1"/>
    <dgm:cxn modelId="{C4E8BD3A-6EF1-4D51-BB9E-0E53D58C6135}" type="presParOf" srcId="{8C1EE1DB-6994-497D-BE20-93134E8A08DB}" destId="{2786E43E-FB02-480D-8E98-CA37A00DBC0A}" srcOrd="2" destOrd="0" presId="urn:microsoft.com/office/officeart/2005/8/layout/gear1"/>
    <dgm:cxn modelId="{B11BC670-8F4F-4C32-BB7D-F93F44DC0238}" type="presParOf" srcId="{8C1EE1DB-6994-497D-BE20-93134E8A08DB}" destId="{C6B41883-CEC0-4F8F-856D-4514463396C2}" srcOrd="3" destOrd="0" presId="urn:microsoft.com/office/officeart/2005/8/layout/gear1"/>
    <dgm:cxn modelId="{9E51964E-056F-48AB-A0CB-22318851078F}" type="presParOf" srcId="{8C1EE1DB-6994-497D-BE20-93134E8A08DB}" destId="{DE600EE3-1E27-4C76-AB75-F306007A021C}" srcOrd="4" destOrd="0" presId="urn:microsoft.com/office/officeart/2005/8/layout/gear1"/>
    <dgm:cxn modelId="{CA3C259A-BB79-4B5C-81A1-3F88D5AD27C6}" type="presParOf" srcId="{8C1EE1DB-6994-497D-BE20-93134E8A08DB}" destId="{11D5D467-E08E-41A7-AABD-B2C21D3BB6CD}" srcOrd="5" destOrd="0" presId="urn:microsoft.com/office/officeart/2005/8/layout/gear1"/>
    <dgm:cxn modelId="{567E1C20-C993-4176-8543-5B021446C7EF}" type="presParOf" srcId="{8C1EE1DB-6994-497D-BE20-93134E8A08DB}" destId="{D6AF8742-8F44-4FC6-95E0-7C9229AC391D}" srcOrd="6" destOrd="0" presId="urn:microsoft.com/office/officeart/2005/8/layout/gear1"/>
    <dgm:cxn modelId="{61FE63F7-64BF-4F4F-A7D7-BA5E7EB46DCE}" type="presParOf" srcId="{8C1EE1DB-6994-497D-BE20-93134E8A08DB}" destId="{D1195C4D-A516-4D1D-887D-EC9C167EE528}" srcOrd="7" destOrd="0" presId="urn:microsoft.com/office/officeart/2005/8/layout/gear1"/>
    <dgm:cxn modelId="{44B156DF-81D8-480E-BC3F-1475B2B30617}" type="presParOf" srcId="{8C1EE1DB-6994-497D-BE20-93134E8A08DB}" destId="{7EB3ADDE-4244-4E7C-B603-263CE7AA8620}" srcOrd="8" destOrd="0" presId="urn:microsoft.com/office/officeart/2005/8/layout/gear1"/>
    <dgm:cxn modelId="{DD2EE68E-CD4F-4E23-8E8F-82DB0FCD373D}" type="presParOf" srcId="{8C1EE1DB-6994-497D-BE20-93134E8A08DB}" destId="{D44ABD88-9F53-4AF3-B9CA-F471B1C0BB3E}" srcOrd="9" destOrd="0" presId="urn:microsoft.com/office/officeart/2005/8/layout/gear1"/>
    <dgm:cxn modelId="{01B35B62-3F9E-45E5-BAEE-22F54F66F685}" type="presParOf" srcId="{8C1EE1DB-6994-497D-BE20-93134E8A08DB}" destId="{AD81755B-A282-4FD2-B680-72653A5AADB1}" srcOrd="10" destOrd="0" presId="urn:microsoft.com/office/officeart/2005/8/layout/gear1"/>
    <dgm:cxn modelId="{84382B65-4FDA-40BE-AB49-F64CDF5E6C3A}" type="presParOf" srcId="{8C1EE1DB-6994-497D-BE20-93134E8A08DB}" destId="{0054F222-4D69-4491-93B9-806528285FE5}" srcOrd="11" destOrd="0" presId="urn:microsoft.com/office/officeart/2005/8/layout/gear1"/>
    <dgm:cxn modelId="{A884015F-E369-4BA3-A44E-65F237A09E9D}" type="presParOf" srcId="{8C1EE1DB-6994-497D-BE20-93134E8A08DB}" destId="{191065DD-CCF8-4FB0-99C5-1EF647397DC6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86A19D-D726-C447-9D99-AA57095742B4}" type="doc">
      <dgm:prSet loTypeId="urn:microsoft.com/office/officeart/2005/8/layout/radial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0B46C93-700A-B546-ABB3-240893B61E4F}">
      <dgm:prSet phldrT="[Text]"/>
      <dgm:spPr/>
      <dgm:t>
        <a:bodyPr/>
        <a:lstStyle/>
        <a:p>
          <a:r>
            <a:rPr lang="en-US" dirty="0" smtClean="0">
              <a:latin typeface="Apple Symbols"/>
            </a:rPr>
            <a:t>CSDT Community Website</a:t>
          </a:r>
          <a:endParaRPr lang="en-US" dirty="0">
            <a:latin typeface="Apple Symbols"/>
          </a:endParaRPr>
        </a:p>
      </dgm:t>
    </dgm:pt>
    <dgm:pt modelId="{15F264CC-2A55-8D4B-9E62-7DF541FC9368}" type="parTrans" cxnId="{FF75D5EA-7ABB-CE47-8973-C15F6745D304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5A6C7A49-71B5-A344-B1C0-D645B52B1E3F}" type="sibTrans" cxnId="{FF75D5EA-7ABB-CE47-8973-C15F6745D304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F0F82133-BADD-8A49-B49F-0EB63EC4D21D}">
      <dgm:prSet phldrT="[Text]"/>
      <dgm:spPr/>
      <dgm:t>
        <a:bodyPr/>
        <a:lstStyle/>
        <a:p>
          <a:r>
            <a:rPr lang="en-US" dirty="0" err="1" smtClean="0">
              <a:latin typeface="Apple Symbols"/>
            </a:rPr>
            <a:t>BeadLoom</a:t>
          </a:r>
          <a:r>
            <a:rPr lang="en-US" dirty="0" smtClean="0">
              <a:latin typeface="Apple Symbols"/>
            </a:rPr>
            <a:t> Game</a:t>
          </a:r>
          <a:endParaRPr lang="en-US" dirty="0">
            <a:latin typeface="Apple Symbols"/>
          </a:endParaRPr>
        </a:p>
      </dgm:t>
    </dgm:pt>
    <dgm:pt modelId="{2C8F2A56-2B21-9A4A-B355-C9C9BF249917}" type="parTrans" cxnId="{AA772209-9A57-5541-81E2-14FECE5E8A6C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3E80090E-A4BA-8E44-B6FE-CA9BE4857D15}" type="sibTrans" cxnId="{AA772209-9A57-5541-81E2-14FECE5E8A6C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FF57D7C5-4AAD-F14F-9C48-868454B0AB6E}">
      <dgm:prSet phldrT="[Text]"/>
      <dgm:spPr/>
      <dgm:t>
        <a:bodyPr/>
        <a:lstStyle/>
        <a:p>
          <a:r>
            <a:rPr lang="en-US" dirty="0" smtClean="0">
              <a:latin typeface="Apple Symbols"/>
            </a:rPr>
            <a:t>Collaborative Environment</a:t>
          </a:r>
          <a:endParaRPr lang="en-US" dirty="0">
            <a:latin typeface="Apple Symbols"/>
          </a:endParaRPr>
        </a:p>
      </dgm:t>
    </dgm:pt>
    <dgm:pt modelId="{64FF0EFA-8D66-684D-B480-C1F14493275F}" type="parTrans" cxnId="{BFFAC651-47DC-3E4E-94E6-FDEECA8FD6B7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1856CDB8-B121-D44D-A22D-444A3E109E3D}" type="sibTrans" cxnId="{BFFAC651-47DC-3E4E-94E6-FDEECA8FD6B7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06ED0581-111B-CB4E-A87A-83FB5B1E9E80}">
      <dgm:prSet phldrT="[Text]"/>
      <dgm:spPr/>
      <dgm:t>
        <a:bodyPr/>
        <a:lstStyle/>
        <a:p>
          <a:r>
            <a:rPr lang="en-US" b="1" i="1" u="none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pple Symbols"/>
            </a:rPr>
            <a:t>Dance Tool</a:t>
          </a:r>
          <a:endParaRPr lang="en-US" b="1" i="1" u="none" dirty="0"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pple Symbols"/>
          </a:endParaRPr>
        </a:p>
      </dgm:t>
    </dgm:pt>
    <dgm:pt modelId="{A093C324-95CD-BD45-AC35-F8291D8BCA32}" type="parTrans" cxnId="{4E356DF0-BE7C-884F-BA0D-538C6E897A29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3797F6E4-C8C4-954F-8DDE-ED67117BA018}" type="sibTrans" cxnId="{4E356DF0-BE7C-884F-BA0D-538C6E897A29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2FD4C540-4AB8-934C-8A3C-5A9D3FD3FADE}" type="pres">
      <dgm:prSet presAssocID="{AB86A19D-D726-C447-9D99-AA57095742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61F50-D950-E744-B38A-06DD15C6CF78}" type="pres">
      <dgm:prSet presAssocID="{40B46C93-700A-B546-ABB3-240893B61E4F}" presName="centerShape" presStyleLbl="node0" presStyleIdx="0" presStyleCnt="1"/>
      <dgm:spPr/>
      <dgm:t>
        <a:bodyPr/>
        <a:lstStyle/>
        <a:p>
          <a:endParaRPr lang="en-US"/>
        </a:p>
      </dgm:t>
    </dgm:pt>
    <dgm:pt modelId="{D60794F7-1211-5F43-BA7C-2F387B0D0F84}" type="pres">
      <dgm:prSet presAssocID="{2C8F2A56-2B21-9A4A-B355-C9C9BF24991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216AAA5-946C-7C41-8DC5-271B14A2AA7A}" type="pres">
      <dgm:prSet presAssocID="{F0F82133-BADD-8A49-B49F-0EB63EC4D2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9AA36-DF8D-9647-BD96-C4EE7554C490}" type="pres">
      <dgm:prSet presAssocID="{64FF0EFA-8D66-684D-B480-C1F14493275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EC8747B-2174-8D47-936B-CB92449EFA61}" type="pres">
      <dgm:prSet presAssocID="{FF57D7C5-4AAD-F14F-9C48-868454B0AB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A2F7-633E-3747-A3CF-60DA4BFE8EB9}" type="pres">
      <dgm:prSet presAssocID="{A093C324-95CD-BD45-AC35-F8291D8BCA32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D407325-51D2-9E43-82C5-ACB636E2B488}" type="pres">
      <dgm:prSet presAssocID="{06ED0581-111B-CB4E-A87A-83FB5B1E9E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5D5EA-7ABB-CE47-8973-C15F6745D304}" srcId="{AB86A19D-D726-C447-9D99-AA57095742B4}" destId="{40B46C93-700A-B546-ABB3-240893B61E4F}" srcOrd="0" destOrd="0" parTransId="{15F264CC-2A55-8D4B-9E62-7DF541FC9368}" sibTransId="{5A6C7A49-71B5-A344-B1C0-D645B52B1E3F}"/>
    <dgm:cxn modelId="{E5E323E3-710E-4130-8051-5400BC0D8D8E}" type="presOf" srcId="{2C8F2A56-2B21-9A4A-B355-C9C9BF249917}" destId="{D60794F7-1211-5F43-BA7C-2F387B0D0F84}" srcOrd="0" destOrd="0" presId="urn:microsoft.com/office/officeart/2005/8/layout/radial4"/>
    <dgm:cxn modelId="{3CDF44F4-A074-4A95-91A2-8D202C0B7247}" type="presOf" srcId="{FF57D7C5-4AAD-F14F-9C48-868454B0AB6E}" destId="{0EC8747B-2174-8D47-936B-CB92449EFA61}" srcOrd="0" destOrd="0" presId="urn:microsoft.com/office/officeart/2005/8/layout/radial4"/>
    <dgm:cxn modelId="{BFFAC651-47DC-3E4E-94E6-FDEECA8FD6B7}" srcId="{40B46C93-700A-B546-ABB3-240893B61E4F}" destId="{FF57D7C5-4AAD-F14F-9C48-868454B0AB6E}" srcOrd="1" destOrd="0" parTransId="{64FF0EFA-8D66-684D-B480-C1F14493275F}" sibTransId="{1856CDB8-B121-D44D-A22D-444A3E109E3D}"/>
    <dgm:cxn modelId="{FE82E88D-7B06-4254-A435-9B8DE4B23FA2}" type="presOf" srcId="{64FF0EFA-8D66-684D-B480-C1F14493275F}" destId="{3FD9AA36-DF8D-9647-BD96-C4EE7554C490}" srcOrd="0" destOrd="0" presId="urn:microsoft.com/office/officeart/2005/8/layout/radial4"/>
    <dgm:cxn modelId="{2E094938-D9B5-45EA-BEFF-FB08769E96A2}" type="presOf" srcId="{F0F82133-BADD-8A49-B49F-0EB63EC4D21D}" destId="{5216AAA5-946C-7C41-8DC5-271B14A2AA7A}" srcOrd="0" destOrd="0" presId="urn:microsoft.com/office/officeart/2005/8/layout/radial4"/>
    <dgm:cxn modelId="{83C4BB3E-BCF6-4FBF-95B3-DDEDFF2FB1F6}" type="presOf" srcId="{A093C324-95CD-BD45-AC35-F8291D8BCA32}" destId="{1026A2F7-633E-3747-A3CF-60DA4BFE8EB9}" srcOrd="0" destOrd="0" presId="urn:microsoft.com/office/officeart/2005/8/layout/radial4"/>
    <dgm:cxn modelId="{A9FC3CE3-B710-474B-B8DD-FFF0F0C35CF5}" type="presOf" srcId="{40B46C93-700A-B546-ABB3-240893B61E4F}" destId="{32E61F50-D950-E744-B38A-06DD15C6CF78}" srcOrd="0" destOrd="0" presId="urn:microsoft.com/office/officeart/2005/8/layout/radial4"/>
    <dgm:cxn modelId="{13FFBC8F-E7C0-46DA-AA65-717526D4C7E5}" type="presOf" srcId="{06ED0581-111B-CB4E-A87A-83FB5B1E9E80}" destId="{CD407325-51D2-9E43-82C5-ACB636E2B488}" srcOrd="0" destOrd="0" presId="urn:microsoft.com/office/officeart/2005/8/layout/radial4"/>
    <dgm:cxn modelId="{34644DAF-074D-42AB-B52D-6B69A397017B}" type="presOf" srcId="{AB86A19D-D726-C447-9D99-AA57095742B4}" destId="{2FD4C540-4AB8-934C-8A3C-5A9D3FD3FADE}" srcOrd="0" destOrd="0" presId="urn:microsoft.com/office/officeart/2005/8/layout/radial4"/>
    <dgm:cxn modelId="{AA772209-9A57-5541-81E2-14FECE5E8A6C}" srcId="{40B46C93-700A-B546-ABB3-240893B61E4F}" destId="{F0F82133-BADD-8A49-B49F-0EB63EC4D21D}" srcOrd="0" destOrd="0" parTransId="{2C8F2A56-2B21-9A4A-B355-C9C9BF249917}" sibTransId="{3E80090E-A4BA-8E44-B6FE-CA9BE4857D15}"/>
    <dgm:cxn modelId="{4E356DF0-BE7C-884F-BA0D-538C6E897A29}" srcId="{40B46C93-700A-B546-ABB3-240893B61E4F}" destId="{06ED0581-111B-CB4E-A87A-83FB5B1E9E80}" srcOrd="2" destOrd="0" parTransId="{A093C324-95CD-BD45-AC35-F8291D8BCA32}" sibTransId="{3797F6E4-C8C4-954F-8DDE-ED67117BA018}"/>
    <dgm:cxn modelId="{1628DD21-747E-4F68-BE97-F1A892A2C7ED}" type="presParOf" srcId="{2FD4C540-4AB8-934C-8A3C-5A9D3FD3FADE}" destId="{32E61F50-D950-E744-B38A-06DD15C6CF78}" srcOrd="0" destOrd="0" presId="urn:microsoft.com/office/officeart/2005/8/layout/radial4"/>
    <dgm:cxn modelId="{F0EE340D-8AB2-4A4E-AFD6-8661D7BFA28C}" type="presParOf" srcId="{2FD4C540-4AB8-934C-8A3C-5A9D3FD3FADE}" destId="{D60794F7-1211-5F43-BA7C-2F387B0D0F84}" srcOrd="1" destOrd="0" presId="urn:microsoft.com/office/officeart/2005/8/layout/radial4"/>
    <dgm:cxn modelId="{DCB76A54-18F1-4051-B9F8-B6D0DBF9660F}" type="presParOf" srcId="{2FD4C540-4AB8-934C-8A3C-5A9D3FD3FADE}" destId="{5216AAA5-946C-7C41-8DC5-271B14A2AA7A}" srcOrd="2" destOrd="0" presId="urn:microsoft.com/office/officeart/2005/8/layout/radial4"/>
    <dgm:cxn modelId="{2DB20DD5-9813-4B5E-ADE9-D616ACA6FDC5}" type="presParOf" srcId="{2FD4C540-4AB8-934C-8A3C-5A9D3FD3FADE}" destId="{3FD9AA36-DF8D-9647-BD96-C4EE7554C490}" srcOrd="3" destOrd="0" presId="urn:microsoft.com/office/officeart/2005/8/layout/radial4"/>
    <dgm:cxn modelId="{1C237B94-7673-47C2-B5A3-32B364A72CA2}" type="presParOf" srcId="{2FD4C540-4AB8-934C-8A3C-5A9D3FD3FADE}" destId="{0EC8747B-2174-8D47-936B-CB92449EFA61}" srcOrd="4" destOrd="0" presId="urn:microsoft.com/office/officeart/2005/8/layout/radial4"/>
    <dgm:cxn modelId="{894CD4A5-2C92-4F3F-A2FD-129AF4E3483B}" type="presParOf" srcId="{2FD4C540-4AB8-934C-8A3C-5A9D3FD3FADE}" destId="{1026A2F7-633E-3747-A3CF-60DA4BFE8EB9}" srcOrd="5" destOrd="0" presId="urn:microsoft.com/office/officeart/2005/8/layout/radial4"/>
    <dgm:cxn modelId="{F456959C-A1D5-4333-B141-2D8E2E8B6A7C}" type="presParOf" srcId="{2FD4C540-4AB8-934C-8A3C-5A9D3FD3FADE}" destId="{CD407325-51D2-9E43-82C5-ACB636E2B488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4EA647-461B-DC4C-94AC-0E571391C10E}" type="doc">
      <dgm:prSet loTypeId="urn:microsoft.com/office/officeart/2005/8/layout/process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4B2F23-825B-A944-BC6F-75187DDF962E}">
      <dgm:prSet phldrT="[Text]"/>
      <dgm:spPr/>
      <dgm:t>
        <a:bodyPr/>
        <a:lstStyle/>
        <a:p>
          <a:r>
            <a:rPr lang="en-US" dirty="0" smtClean="0"/>
            <a:t>Drag and Drop Interface</a:t>
          </a:r>
          <a:endParaRPr lang="en-US" dirty="0"/>
        </a:p>
      </dgm:t>
    </dgm:pt>
    <dgm:pt modelId="{E2BD8E90-B524-9E4F-977D-151D8BC3E0AD}" type="parTrans" cxnId="{B3FE8373-9F48-5043-83AF-772B9E6927CC}">
      <dgm:prSet/>
      <dgm:spPr/>
      <dgm:t>
        <a:bodyPr/>
        <a:lstStyle/>
        <a:p>
          <a:endParaRPr lang="en-US"/>
        </a:p>
      </dgm:t>
    </dgm:pt>
    <dgm:pt modelId="{408DC44B-D2AD-5A49-85E5-6300654054D7}" type="sibTrans" cxnId="{B3FE8373-9F48-5043-83AF-772B9E6927CC}">
      <dgm:prSet/>
      <dgm:spPr/>
      <dgm:t>
        <a:bodyPr/>
        <a:lstStyle/>
        <a:p>
          <a:endParaRPr lang="en-US"/>
        </a:p>
      </dgm:t>
    </dgm:pt>
    <dgm:pt modelId="{75694285-6B71-D143-88D6-8DC8F0664769}">
      <dgm:prSet phldrT="[Text]"/>
      <dgm:spPr/>
      <dgm:t>
        <a:bodyPr/>
        <a:lstStyle/>
        <a:p>
          <a:r>
            <a:rPr lang="en-US" dirty="0" smtClean="0"/>
            <a:t>Players Choreograph Dances</a:t>
          </a:r>
          <a:endParaRPr lang="en-US" dirty="0"/>
        </a:p>
      </dgm:t>
    </dgm:pt>
    <dgm:pt modelId="{05D752BE-0593-4544-990A-D4DEC74E5CAF}" type="parTrans" cxnId="{90A54226-CF10-454E-B16D-CB60C19A0B2D}">
      <dgm:prSet/>
      <dgm:spPr/>
      <dgm:t>
        <a:bodyPr/>
        <a:lstStyle/>
        <a:p>
          <a:endParaRPr lang="en-US"/>
        </a:p>
      </dgm:t>
    </dgm:pt>
    <dgm:pt modelId="{9DD285F8-4F47-4E40-A6CA-CF6F2B0E7139}" type="sibTrans" cxnId="{90A54226-CF10-454E-B16D-CB60C19A0B2D}">
      <dgm:prSet/>
      <dgm:spPr/>
      <dgm:t>
        <a:bodyPr/>
        <a:lstStyle/>
        <a:p>
          <a:endParaRPr lang="en-US"/>
        </a:p>
      </dgm:t>
    </dgm:pt>
    <dgm:pt modelId="{FF426BBC-3ED3-1341-8F12-08D10CE45F6C}">
      <dgm:prSet phldrT="[Text]"/>
      <dgm:spPr/>
      <dgm:t>
        <a:bodyPr/>
        <a:lstStyle/>
        <a:p>
          <a:r>
            <a:rPr lang="en-US" dirty="0" smtClean="0"/>
            <a:t>Teach Functions and Looping</a:t>
          </a:r>
          <a:endParaRPr lang="en-US" dirty="0"/>
        </a:p>
      </dgm:t>
    </dgm:pt>
    <dgm:pt modelId="{CCF98976-5817-3A4B-A3B8-3BB8FBF53E04}" type="parTrans" cxnId="{0CD9E97A-404D-2144-BD63-AAF860A5E049}">
      <dgm:prSet/>
      <dgm:spPr/>
      <dgm:t>
        <a:bodyPr/>
        <a:lstStyle/>
        <a:p>
          <a:endParaRPr lang="en-US"/>
        </a:p>
      </dgm:t>
    </dgm:pt>
    <dgm:pt modelId="{0EDFFF69-93DB-3F4A-8AE3-714C4567C0DE}" type="sibTrans" cxnId="{0CD9E97A-404D-2144-BD63-AAF860A5E049}">
      <dgm:prSet/>
      <dgm:spPr/>
      <dgm:t>
        <a:bodyPr/>
        <a:lstStyle/>
        <a:p>
          <a:endParaRPr lang="en-US"/>
        </a:p>
      </dgm:t>
    </dgm:pt>
    <dgm:pt modelId="{5DA9AF90-3B13-49B1-B720-6942A475A177}" type="pres">
      <dgm:prSet presAssocID="{F54EA647-461B-DC4C-94AC-0E571391C1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2832D0-7E80-4951-834C-2B68DED0B0D9}" type="pres">
      <dgm:prSet presAssocID="{FF426BBC-3ED3-1341-8F12-08D10CE45F6C}" presName="boxAndChildren" presStyleCnt="0"/>
      <dgm:spPr/>
    </dgm:pt>
    <dgm:pt modelId="{AEC63657-C749-4F71-A88A-3DB7BCDAC28D}" type="pres">
      <dgm:prSet presAssocID="{FF426BBC-3ED3-1341-8F12-08D10CE45F6C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26CF75-004F-41FE-9BCE-89C2774FBB9E}" type="pres">
      <dgm:prSet presAssocID="{9DD285F8-4F47-4E40-A6CA-CF6F2B0E7139}" presName="sp" presStyleCnt="0"/>
      <dgm:spPr/>
    </dgm:pt>
    <dgm:pt modelId="{399A4DE2-7857-4EC9-9161-45F58AC2EAF3}" type="pres">
      <dgm:prSet presAssocID="{75694285-6B71-D143-88D6-8DC8F0664769}" presName="arrowAndChildren" presStyleCnt="0"/>
      <dgm:spPr/>
    </dgm:pt>
    <dgm:pt modelId="{CC649851-776B-450C-AD0F-CAD03F84A2C5}" type="pres">
      <dgm:prSet presAssocID="{75694285-6B71-D143-88D6-8DC8F066476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023BD8E-AF0F-4B7F-98C1-2619B524150B}" type="pres">
      <dgm:prSet presAssocID="{408DC44B-D2AD-5A49-85E5-6300654054D7}" presName="sp" presStyleCnt="0"/>
      <dgm:spPr/>
    </dgm:pt>
    <dgm:pt modelId="{D026462D-72CF-4250-8F9E-CB00C1DD6436}" type="pres">
      <dgm:prSet presAssocID="{504B2F23-825B-A944-BC6F-75187DDF962E}" presName="arrowAndChildren" presStyleCnt="0"/>
      <dgm:spPr/>
    </dgm:pt>
    <dgm:pt modelId="{8EA371D4-7B12-4CA4-A540-2644FD30DCC4}" type="pres">
      <dgm:prSet presAssocID="{504B2F23-825B-A944-BC6F-75187DDF962E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C3EE69B-561D-4529-948E-8DEDC8155679}" type="presOf" srcId="{FF426BBC-3ED3-1341-8F12-08D10CE45F6C}" destId="{AEC63657-C749-4F71-A88A-3DB7BCDAC28D}" srcOrd="0" destOrd="0" presId="urn:microsoft.com/office/officeart/2005/8/layout/process4"/>
    <dgm:cxn modelId="{35C2482D-C068-4D8E-8EFE-61510A0E489E}" type="presOf" srcId="{F54EA647-461B-DC4C-94AC-0E571391C10E}" destId="{5DA9AF90-3B13-49B1-B720-6942A475A177}" srcOrd="0" destOrd="0" presId="urn:microsoft.com/office/officeart/2005/8/layout/process4"/>
    <dgm:cxn modelId="{B3FE8373-9F48-5043-83AF-772B9E6927CC}" srcId="{F54EA647-461B-DC4C-94AC-0E571391C10E}" destId="{504B2F23-825B-A944-BC6F-75187DDF962E}" srcOrd="0" destOrd="0" parTransId="{E2BD8E90-B524-9E4F-977D-151D8BC3E0AD}" sibTransId="{408DC44B-D2AD-5A49-85E5-6300654054D7}"/>
    <dgm:cxn modelId="{0CD9E97A-404D-2144-BD63-AAF860A5E049}" srcId="{F54EA647-461B-DC4C-94AC-0E571391C10E}" destId="{FF426BBC-3ED3-1341-8F12-08D10CE45F6C}" srcOrd="2" destOrd="0" parTransId="{CCF98976-5817-3A4B-A3B8-3BB8FBF53E04}" sibTransId="{0EDFFF69-93DB-3F4A-8AE3-714C4567C0DE}"/>
    <dgm:cxn modelId="{C19CDE4B-4399-4170-8818-E00CB613FA65}" type="presOf" srcId="{75694285-6B71-D143-88D6-8DC8F0664769}" destId="{CC649851-776B-450C-AD0F-CAD03F84A2C5}" srcOrd="0" destOrd="0" presId="urn:microsoft.com/office/officeart/2005/8/layout/process4"/>
    <dgm:cxn modelId="{A4AAD06C-368D-457B-911F-4E589B43AB76}" type="presOf" srcId="{504B2F23-825B-A944-BC6F-75187DDF962E}" destId="{8EA371D4-7B12-4CA4-A540-2644FD30DCC4}" srcOrd="0" destOrd="0" presId="urn:microsoft.com/office/officeart/2005/8/layout/process4"/>
    <dgm:cxn modelId="{90A54226-CF10-454E-B16D-CB60C19A0B2D}" srcId="{F54EA647-461B-DC4C-94AC-0E571391C10E}" destId="{75694285-6B71-D143-88D6-8DC8F0664769}" srcOrd="1" destOrd="0" parTransId="{05D752BE-0593-4544-990A-D4DEC74E5CAF}" sibTransId="{9DD285F8-4F47-4E40-A6CA-CF6F2B0E7139}"/>
    <dgm:cxn modelId="{83697082-F145-4C2F-9700-AA3CACDBFD6D}" type="presParOf" srcId="{5DA9AF90-3B13-49B1-B720-6942A475A177}" destId="{302832D0-7E80-4951-834C-2B68DED0B0D9}" srcOrd="0" destOrd="0" presId="urn:microsoft.com/office/officeart/2005/8/layout/process4"/>
    <dgm:cxn modelId="{0899551C-891A-4475-94F0-8D753C873F9F}" type="presParOf" srcId="{302832D0-7E80-4951-834C-2B68DED0B0D9}" destId="{AEC63657-C749-4F71-A88A-3DB7BCDAC28D}" srcOrd="0" destOrd="0" presId="urn:microsoft.com/office/officeart/2005/8/layout/process4"/>
    <dgm:cxn modelId="{D9D554CE-43FA-4704-B0CE-33F1D6C34C99}" type="presParOf" srcId="{5DA9AF90-3B13-49B1-B720-6942A475A177}" destId="{EC26CF75-004F-41FE-9BCE-89C2774FBB9E}" srcOrd="1" destOrd="0" presId="urn:microsoft.com/office/officeart/2005/8/layout/process4"/>
    <dgm:cxn modelId="{94DFB7CC-19AC-49AE-A2B7-9899C55CDCD5}" type="presParOf" srcId="{5DA9AF90-3B13-49B1-B720-6942A475A177}" destId="{399A4DE2-7857-4EC9-9161-45F58AC2EAF3}" srcOrd="2" destOrd="0" presId="urn:microsoft.com/office/officeart/2005/8/layout/process4"/>
    <dgm:cxn modelId="{48BBEF37-BC03-418E-8F05-A2559E86CC65}" type="presParOf" srcId="{399A4DE2-7857-4EC9-9161-45F58AC2EAF3}" destId="{CC649851-776B-450C-AD0F-CAD03F84A2C5}" srcOrd="0" destOrd="0" presId="urn:microsoft.com/office/officeart/2005/8/layout/process4"/>
    <dgm:cxn modelId="{C0799013-4B65-45BD-AD48-5084C21964B2}" type="presParOf" srcId="{5DA9AF90-3B13-49B1-B720-6942A475A177}" destId="{0023BD8E-AF0F-4B7F-98C1-2619B524150B}" srcOrd="3" destOrd="0" presId="urn:microsoft.com/office/officeart/2005/8/layout/process4"/>
    <dgm:cxn modelId="{1C4587BB-59D5-486E-85EC-0BCB10C14167}" type="presParOf" srcId="{5DA9AF90-3B13-49B1-B720-6942A475A177}" destId="{D026462D-72CF-4250-8F9E-CB00C1DD6436}" srcOrd="4" destOrd="0" presId="urn:microsoft.com/office/officeart/2005/8/layout/process4"/>
    <dgm:cxn modelId="{F8C6739B-728B-4CF7-809A-E2DAFDD9A2A8}" type="presParOf" srcId="{D026462D-72CF-4250-8F9E-CB00C1DD6436}" destId="{8EA371D4-7B12-4CA4-A540-2644FD30DCC4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CBE5AA-D1C4-4037-8502-7D2368902FDF}" type="doc">
      <dgm:prSet loTypeId="urn:microsoft.com/office/officeart/2005/8/layout/hList7" loCatId="list" qsTypeId="urn:microsoft.com/office/officeart/2005/8/quickstyle/3d2" qsCatId="3D" csTypeId="urn:microsoft.com/office/officeart/2005/8/colors/colorful3" csCatId="colorful" phldr="1"/>
      <dgm:spPr/>
    </dgm:pt>
    <dgm:pt modelId="{B81F845F-DB20-4EEE-B5AC-870C35DF869C}">
      <dgm:prSet phldrT="[Text]"/>
      <dgm:spPr/>
      <dgm:t>
        <a:bodyPr/>
        <a:lstStyle/>
        <a:p>
          <a:r>
            <a:rPr lang="en-US" dirty="0" smtClean="0">
              <a:latin typeface="Apple Symbols"/>
            </a:rPr>
            <a:t>Unity</a:t>
          </a:r>
          <a:endParaRPr lang="en-US" dirty="0">
            <a:latin typeface="Apple Symbols"/>
          </a:endParaRPr>
        </a:p>
      </dgm:t>
    </dgm:pt>
    <dgm:pt modelId="{4C80B617-7446-4F1A-BDC4-C9624C968C07}" type="parTrans" cxnId="{EB7313DD-8357-45B9-9401-3C0947700885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74339CE9-E5D5-4CA9-9CF7-3316032E48D9}" type="sibTrans" cxnId="{EB7313DD-8357-45B9-9401-3C0947700885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0EC888E0-B6AA-4DCE-A56E-1D24464C2E35}">
      <dgm:prSet phldrT="[Text]"/>
      <dgm:spPr/>
      <dgm:t>
        <a:bodyPr/>
        <a:lstStyle/>
        <a:p>
          <a:r>
            <a:rPr lang="en-US" dirty="0" smtClean="0">
              <a:latin typeface="Apple Symbols"/>
            </a:rPr>
            <a:t>Maya</a:t>
          </a:r>
          <a:endParaRPr lang="en-US" dirty="0">
            <a:latin typeface="Apple Symbols"/>
          </a:endParaRPr>
        </a:p>
      </dgm:t>
    </dgm:pt>
    <dgm:pt modelId="{86A61A35-6796-4BF7-A198-9DFD75961031}" type="parTrans" cxnId="{2B037105-97D9-46AF-9422-772F41374339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C35DF348-C8C5-4854-82B5-9AF20A457763}" type="sibTrans" cxnId="{2B037105-97D9-46AF-9422-772F41374339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86F66EE3-DFE2-4ABF-97A1-0F99EF67EE0E}">
      <dgm:prSet phldrT="[Text]"/>
      <dgm:spPr/>
      <dgm:t>
        <a:bodyPr/>
        <a:lstStyle/>
        <a:p>
          <a:r>
            <a:rPr lang="en-US" dirty="0" smtClean="0">
              <a:latin typeface="Apple Symbols"/>
            </a:rPr>
            <a:t>JavaScript</a:t>
          </a:r>
          <a:endParaRPr lang="en-US" dirty="0">
            <a:latin typeface="Apple Symbols"/>
          </a:endParaRPr>
        </a:p>
      </dgm:t>
    </dgm:pt>
    <dgm:pt modelId="{C03A0261-6720-4139-B158-54158F9D3AB0}" type="parTrans" cxnId="{33901164-C3A9-4A2C-AB17-5300A4751FCA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E20CF82D-A49D-4311-9E75-C897CCB580A3}" type="sibTrans" cxnId="{33901164-C3A9-4A2C-AB17-5300A4751FCA}">
      <dgm:prSet/>
      <dgm:spPr/>
      <dgm:t>
        <a:bodyPr/>
        <a:lstStyle/>
        <a:p>
          <a:endParaRPr lang="en-US">
            <a:latin typeface="Apple Symbols"/>
          </a:endParaRPr>
        </a:p>
      </dgm:t>
    </dgm:pt>
    <dgm:pt modelId="{63864D48-B340-4B6C-8C9F-7D66A5D25347}" type="pres">
      <dgm:prSet presAssocID="{91CBE5AA-D1C4-4037-8502-7D2368902FDF}" presName="Name0" presStyleCnt="0">
        <dgm:presLayoutVars>
          <dgm:dir/>
          <dgm:resizeHandles val="exact"/>
        </dgm:presLayoutVars>
      </dgm:prSet>
      <dgm:spPr/>
    </dgm:pt>
    <dgm:pt modelId="{E02A1894-9090-4EE9-9239-318E992F27C5}" type="pres">
      <dgm:prSet presAssocID="{91CBE5AA-D1C4-4037-8502-7D2368902FDF}" presName="fgShape" presStyleLbl="fgShp" presStyleIdx="0" presStyleCnt="1"/>
      <dgm:spPr/>
    </dgm:pt>
    <dgm:pt modelId="{AF2A7655-B215-4DB5-9297-B5A17E16E32A}" type="pres">
      <dgm:prSet presAssocID="{91CBE5AA-D1C4-4037-8502-7D2368902FDF}" presName="linComp" presStyleCnt="0"/>
      <dgm:spPr/>
    </dgm:pt>
    <dgm:pt modelId="{35D0A53D-60C7-45A0-BB29-0F3FA394DD53}" type="pres">
      <dgm:prSet presAssocID="{B81F845F-DB20-4EEE-B5AC-870C35DF869C}" presName="compNode" presStyleCnt="0"/>
      <dgm:spPr/>
    </dgm:pt>
    <dgm:pt modelId="{F790CE2A-F092-4C62-B2A8-77C22DF2884D}" type="pres">
      <dgm:prSet presAssocID="{B81F845F-DB20-4EEE-B5AC-870C35DF869C}" presName="bkgdShape" presStyleLbl="node1" presStyleIdx="0" presStyleCnt="3"/>
      <dgm:spPr/>
      <dgm:t>
        <a:bodyPr/>
        <a:lstStyle/>
        <a:p>
          <a:endParaRPr lang="en-US"/>
        </a:p>
      </dgm:t>
    </dgm:pt>
    <dgm:pt modelId="{8D67585F-3E86-4360-B0AC-6684CFB4492A}" type="pres">
      <dgm:prSet presAssocID="{B81F845F-DB20-4EEE-B5AC-870C35DF869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890FC-5A01-425B-889B-01BF23F4E94E}" type="pres">
      <dgm:prSet presAssocID="{B81F845F-DB20-4EEE-B5AC-870C35DF869C}" presName="invisiNode" presStyleLbl="node1" presStyleIdx="0" presStyleCnt="3"/>
      <dgm:spPr/>
    </dgm:pt>
    <dgm:pt modelId="{28C8EE32-D40A-46F5-BA64-3BB888C09365}" type="pres">
      <dgm:prSet presAssocID="{B81F845F-DB20-4EEE-B5AC-870C35DF869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394F3D-9CAB-4F66-80D4-F669E0D22E8D}" type="pres">
      <dgm:prSet presAssocID="{74339CE9-E5D5-4CA9-9CF7-3316032E48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2967E4-CD8F-4B60-82E0-0C408C4FA9E0}" type="pres">
      <dgm:prSet presAssocID="{0EC888E0-B6AA-4DCE-A56E-1D24464C2E35}" presName="compNode" presStyleCnt="0"/>
      <dgm:spPr/>
    </dgm:pt>
    <dgm:pt modelId="{4EF83B78-196D-443F-B0B5-C31708611226}" type="pres">
      <dgm:prSet presAssocID="{0EC888E0-B6AA-4DCE-A56E-1D24464C2E35}" presName="bkgdShape" presStyleLbl="node1" presStyleIdx="1" presStyleCnt="3"/>
      <dgm:spPr/>
      <dgm:t>
        <a:bodyPr/>
        <a:lstStyle/>
        <a:p>
          <a:endParaRPr lang="en-US"/>
        </a:p>
      </dgm:t>
    </dgm:pt>
    <dgm:pt modelId="{AB08FC39-2589-470E-865E-FC1534C68CF3}" type="pres">
      <dgm:prSet presAssocID="{0EC888E0-B6AA-4DCE-A56E-1D24464C2E3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7FF1D-C1A4-462A-84FB-27D87FE76F23}" type="pres">
      <dgm:prSet presAssocID="{0EC888E0-B6AA-4DCE-A56E-1D24464C2E35}" presName="invisiNode" presStyleLbl="node1" presStyleIdx="1" presStyleCnt="3"/>
      <dgm:spPr/>
    </dgm:pt>
    <dgm:pt modelId="{AA88A8B8-0A87-4950-BAC5-357AA62336A6}" type="pres">
      <dgm:prSet presAssocID="{0EC888E0-B6AA-4DCE-A56E-1D24464C2E3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B1E773-4369-4ED9-B57B-C1069E6B104D}" type="pres">
      <dgm:prSet presAssocID="{C35DF348-C8C5-4854-82B5-9AF20A4577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DE94BB-A813-4C05-8E7D-5491B36007B5}" type="pres">
      <dgm:prSet presAssocID="{86F66EE3-DFE2-4ABF-97A1-0F99EF67EE0E}" presName="compNode" presStyleCnt="0"/>
      <dgm:spPr/>
    </dgm:pt>
    <dgm:pt modelId="{BAB2A5A9-582B-4A30-A286-F98A7AA1D6BA}" type="pres">
      <dgm:prSet presAssocID="{86F66EE3-DFE2-4ABF-97A1-0F99EF67EE0E}" presName="bkgdShape" presStyleLbl="node1" presStyleIdx="2" presStyleCnt="3"/>
      <dgm:spPr/>
      <dgm:t>
        <a:bodyPr/>
        <a:lstStyle/>
        <a:p>
          <a:endParaRPr lang="en-US"/>
        </a:p>
      </dgm:t>
    </dgm:pt>
    <dgm:pt modelId="{364C6FE0-A7D4-4452-ABBA-5A9A6B6BF4BB}" type="pres">
      <dgm:prSet presAssocID="{86F66EE3-DFE2-4ABF-97A1-0F99EF67EE0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55514-F4B1-489A-A735-582D3213AF26}" type="pres">
      <dgm:prSet presAssocID="{86F66EE3-DFE2-4ABF-97A1-0F99EF67EE0E}" presName="invisiNode" presStyleLbl="node1" presStyleIdx="2" presStyleCnt="3"/>
      <dgm:spPr/>
    </dgm:pt>
    <dgm:pt modelId="{EDB9BF02-06B4-4881-AF77-A1CF12099F65}" type="pres">
      <dgm:prSet presAssocID="{86F66EE3-DFE2-4ABF-97A1-0F99EF67EE0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CF5A9B7-1967-4B57-AE28-53419687C414}" type="presOf" srcId="{C35DF348-C8C5-4854-82B5-9AF20A457763}" destId="{9BB1E773-4369-4ED9-B57B-C1069E6B104D}" srcOrd="0" destOrd="0" presId="urn:microsoft.com/office/officeart/2005/8/layout/hList7"/>
    <dgm:cxn modelId="{EB7313DD-8357-45B9-9401-3C0947700885}" srcId="{91CBE5AA-D1C4-4037-8502-7D2368902FDF}" destId="{B81F845F-DB20-4EEE-B5AC-870C35DF869C}" srcOrd="0" destOrd="0" parTransId="{4C80B617-7446-4F1A-BDC4-C9624C968C07}" sibTransId="{74339CE9-E5D5-4CA9-9CF7-3316032E48D9}"/>
    <dgm:cxn modelId="{C5617C92-9AA0-4D93-886E-5F7145C0A27C}" type="presOf" srcId="{86F66EE3-DFE2-4ABF-97A1-0F99EF67EE0E}" destId="{BAB2A5A9-582B-4A30-A286-F98A7AA1D6BA}" srcOrd="0" destOrd="0" presId="urn:microsoft.com/office/officeart/2005/8/layout/hList7"/>
    <dgm:cxn modelId="{42363F93-A2C0-4D44-8C9D-7F09AC1D29B3}" type="presOf" srcId="{91CBE5AA-D1C4-4037-8502-7D2368902FDF}" destId="{63864D48-B340-4B6C-8C9F-7D66A5D25347}" srcOrd="0" destOrd="0" presId="urn:microsoft.com/office/officeart/2005/8/layout/hList7"/>
    <dgm:cxn modelId="{832C33E3-9050-453C-A41A-3E304BE6C70F}" type="presOf" srcId="{86F66EE3-DFE2-4ABF-97A1-0F99EF67EE0E}" destId="{364C6FE0-A7D4-4452-ABBA-5A9A6B6BF4BB}" srcOrd="1" destOrd="0" presId="urn:microsoft.com/office/officeart/2005/8/layout/hList7"/>
    <dgm:cxn modelId="{20F91D40-6469-4CA6-8FDA-4EED5E1CEF44}" type="presOf" srcId="{74339CE9-E5D5-4CA9-9CF7-3316032E48D9}" destId="{1E394F3D-9CAB-4F66-80D4-F669E0D22E8D}" srcOrd="0" destOrd="0" presId="urn:microsoft.com/office/officeart/2005/8/layout/hList7"/>
    <dgm:cxn modelId="{8528B73D-5DBD-48DA-AEDD-94F177E8FBF7}" type="presOf" srcId="{0EC888E0-B6AA-4DCE-A56E-1D24464C2E35}" destId="{4EF83B78-196D-443F-B0B5-C31708611226}" srcOrd="0" destOrd="0" presId="urn:microsoft.com/office/officeart/2005/8/layout/hList7"/>
    <dgm:cxn modelId="{33901164-C3A9-4A2C-AB17-5300A4751FCA}" srcId="{91CBE5AA-D1C4-4037-8502-7D2368902FDF}" destId="{86F66EE3-DFE2-4ABF-97A1-0F99EF67EE0E}" srcOrd="2" destOrd="0" parTransId="{C03A0261-6720-4139-B158-54158F9D3AB0}" sibTransId="{E20CF82D-A49D-4311-9E75-C897CCB580A3}"/>
    <dgm:cxn modelId="{EBF25DFA-684D-45DA-B4CC-E7552F2BA1EB}" type="presOf" srcId="{B81F845F-DB20-4EEE-B5AC-870C35DF869C}" destId="{F790CE2A-F092-4C62-B2A8-77C22DF2884D}" srcOrd="0" destOrd="0" presId="urn:microsoft.com/office/officeart/2005/8/layout/hList7"/>
    <dgm:cxn modelId="{2B037105-97D9-46AF-9422-772F41374339}" srcId="{91CBE5AA-D1C4-4037-8502-7D2368902FDF}" destId="{0EC888E0-B6AA-4DCE-A56E-1D24464C2E35}" srcOrd="1" destOrd="0" parTransId="{86A61A35-6796-4BF7-A198-9DFD75961031}" sibTransId="{C35DF348-C8C5-4854-82B5-9AF20A457763}"/>
    <dgm:cxn modelId="{60BE8E8A-683E-4FE0-8676-873990BA8E30}" type="presOf" srcId="{0EC888E0-B6AA-4DCE-A56E-1D24464C2E35}" destId="{AB08FC39-2589-470E-865E-FC1534C68CF3}" srcOrd="1" destOrd="0" presId="urn:microsoft.com/office/officeart/2005/8/layout/hList7"/>
    <dgm:cxn modelId="{ABD1FFAF-D61F-44ED-86A2-F67FE9036F98}" type="presOf" srcId="{B81F845F-DB20-4EEE-B5AC-870C35DF869C}" destId="{8D67585F-3E86-4360-B0AC-6684CFB4492A}" srcOrd="1" destOrd="0" presId="urn:microsoft.com/office/officeart/2005/8/layout/hList7"/>
    <dgm:cxn modelId="{5A478E14-2D6E-46B7-A25F-71F4DEE49CF2}" type="presParOf" srcId="{63864D48-B340-4B6C-8C9F-7D66A5D25347}" destId="{E02A1894-9090-4EE9-9239-318E992F27C5}" srcOrd="0" destOrd="0" presId="urn:microsoft.com/office/officeart/2005/8/layout/hList7"/>
    <dgm:cxn modelId="{BD63400B-4862-4B89-8DA7-5F9CE7D8D155}" type="presParOf" srcId="{63864D48-B340-4B6C-8C9F-7D66A5D25347}" destId="{AF2A7655-B215-4DB5-9297-B5A17E16E32A}" srcOrd="1" destOrd="0" presId="urn:microsoft.com/office/officeart/2005/8/layout/hList7"/>
    <dgm:cxn modelId="{92B9DCD7-9D85-43BB-B8E9-6F48940E9074}" type="presParOf" srcId="{AF2A7655-B215-4DB5-9297-B5A17E16E32A}" destId="{35D0A53D-60C7-45A0-BB29-0F3FA394DD53}" srcOrd="0" destOrd="0" presId="urn:microsoft.com/office/officeart/2005/8/layout/hList7"/>
    <dgm:cxn modelId="{76297D21-BE7F-4083-B83C-5D84C6EF7635}" type="presParOf" srcId="{35D0A53D-60C7-45A0-BB29-0F3FA394DD53}" destId="{F790CE2A-F092-4C62-B2A8-77C22DF2884D}" srcOrd="0" destOrd="0" presId="urn:microsoft.com/office/officeart/2005/8/layout/hList7"/>
    <dgm:cxn modelId="{8AC47BBC-8BCE-4504-BF42-9D0DFDFE7DED}" type="presParOf" srcId="{35D0A53D-60C7-45A0-BB29-0F3FA394DD53}" destId="{8D67585F-3E86-4360-B0AC-6684CFB4492A}" srcOrd="1" destOrd="0" presId="urn:microsoft.com/office/officeart/2005/8/layout/hList7"/>
    <dgm:cxn modelId="{D395D777-2F49-4E22-B4DB-0409C6F913AB}" type="presParOf" srcId="{35D0A53D-60C7-45A0-BB29-0F3FA394DD53}" destId="{693890FC-5A01-425B-889B-01BF23F4E94E}" srcOrd="2" destOrd="0" presId="urn:microsoft.com/office/officeart/2005/8/layout/hList7"/>
    <dgm:cxn modelId="{F79896D5-ECAA-437C-9E01-94C486D13A06}" type="presParOf" srcId="{35D0A53D-60C7-45A0-BB29-0F3FA394DD53}" destId="{28C8EE32-D40A-46F5-BA64-3BB888C09365}" srcOrd="3" destOrd="0" presId="urn:microsoft.com/office/officeart/2005/8/layout/hList7"/>
    <dgm:cxn modelId="{BDDA0D9E-56AF-4369-9717-9CD106ACB673}" type="presParOf" srcId="{AF2A7655-B215-4DB5-9297-B5A17E16E32A}" destId="{1E394F3D-9CAB-4F66-80D4-F669E0D22E8D}" srcOrd="1" destOrd="0" presId="urn:microsoft.com/office/officeart/2005/8/layout/hList7"/>
    <dgm:cxn modelId="{F5A3180D-8ABA-4166-8BC3-BB0E7B978A22}" type="presParOf" srcId="{AF2A7655-B215-4DB5-9297-B5A17E16E32A}" destId="{732967E4-CD8F-4B60-82E0-0C408C4FA9E0}" srcOrd="2" destOrd="0" presId="urn:microsoft.com/office/officeart/2005/8/layout/hList7"/>
    <dgm:cxn modelId="{19B258B7-CAC2-4390-8BA8-2C24D3A56178}" type="presParOf" srcId="{732967E4-CD8F-4B60-82E0-0C408C4FA9E0}" destId="{4EF83B78-196D-443F-B0B5-C31708611226}" srcOrd="0" destOrd="0" presId="urn:microsoft.com/office/officeart/2005/8/layout/hList7"/>
    <dgm:cxn modelId="{F33C60B6-70C7-4AD7-99CD-6EE3BEBF1DAC}" type="presParOf" srcId="{732967E4-CD8F-4B60-82E0-0C408C4FA9E0}" destId="{AB08FC39-2589-470E-865E-FC1534C68CF3}" srcOrd="1" destOrd="0" presId="urn:microsoft.com/office/officeart/2005/8/layout/hList7"/>
    <dgm:cxn modelId="{ECAC6539-EA99-4BB7-84FE-159A702D71E2}" type="presParOf" srcId="{732967E4-CD8F-4B60-82E0-0C408C4FA9E0}" destId="{0D07FF1D-C1A4-462A-84FB-27D87FE76F23}" srcOrd="2" destOrd="0" presId="urn:microsoft.com/office/officeart/2005/8/layout/hList7"/>
    <dgm:cxn modelId="{70EEE76A-1933-4F4E-8865-9FE554AC2A3B}" type="presParOf" srcId="{732967E4-CD8F-4B60-82E0-0C408C4FA9E0}" destId="{AA88A8B8-0A87-4950-BAC5-357AA62336A6}" srcOrd="3" destOrd="0" presId="urn:microsoft.com/office/officeart/2005/8/layout/hList7"/>
    <dgm:cxn modelId="{221397B4-2502-4838-9E2E-4C7FA12CC4A7}" type="presParOf" srcId="{AF2A7655-B215-4DB5-9297-B5A17E16E32A}" destId="{9BB1E773-4369-4ED9-B57B-C1069E6B104D}" srcOrd="3" destOrd="0" presId="urn:microsoft.com/office/officeart/2005/8/layout/hList7"/>
    <dgm:cxn modelId="{134DE539-40A1-471A-9AF0-30531D664E25}" type="presParOf" srcId="{AF2A7655-B215-4DB5-9297-B5A17E16E32A}" destId="{32DE94BB-A813-4C05-8E7D-5491B36007B5}" srcOrd="4" destOrd="0" presId="urn:microsoft.com/office/officeart/2005/8/layout/hList7"/>
    <dgm:cxn modelId="{E9CDA0A4-B06A-4471-A106-28AE7FF5C3A9}" type="presParOf" srcId="{32DE94BB-A813-4C05-8E7D-5491B36007B5}" destId="{BAB2A5A9-582B-4A30-A286-F98A7AA1D6BA}" srcOrd="0" destOrd="0" presId="urn:microsoft.com/office/officeart/2005/8/layout/hList7"/>
    <dgm:cxn modelId="{B00480AF-FCFE-4625-88DC-63925F171633}" type="presParOf" srcId="{32DE94BB-A813-4C05-8E7D-5491B36007B5}" destId="{364C6FE0-A7D4-4452-ABBA-5A9A6B6BF4BB}" srcOrd="1" destOrd="0" presId="urn:microsoft.com/office/officeart/2005/8/layout/hList7"/>
    <dgm:cxn modelId="{50083AE1-F22F-4A93-A011-F3CB8369AD10}" type="presParOf" srcId="{32DE94BB-A813-4C05-8E7D-5491B36007B5}" destId="{E8955514-F4B1-489A-A735-582D3213AF26}" srcOrd="2" destOrd="0" presId="urn:microsoft.com/office/officeart/2005/8/layout/hList7"/>
    <dgm:cxn modelId="{D41190A6-FA73-4365-9771-FE4D9966A3AA}" type="presParOf" srcId="{32DE94BB-A813-4C05-8E7D-5491B36007B5}" destId="{EDB9BF02-06B4-4881-AF77-A1CF12099F65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A51EDC-1137-4D8A-99FF-04BE1D08690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FAB88-357F-457E-A8CA-CFAA3B612420}">
      <dgm:prSet/>
      <dgm:spPr/>
      <dgm:t>
        <a:bodyPr/>
        <a:lstStyle/>
        <a:p>
          <a:pPr rtl="0"/>
          <a:r>
            <a:rPr lang="en-US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pple Symbols"/>
            </a:rPr>
            <a:t>Interface Redesign</a:t>
          </a:r>
          <a:endParaRPr lang="en-US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Apple Symbols"/>
          </a:endParaRPr>
        </a:p>
      </dgm:t>
    </dgm:pt>
    <dgm:pt modelId="{2CDE499E-6DAE-4A76-A32F-01EB4F64C33A}" type="parTrans" cxnId="{CF6E66A0-C9F1-4910-9298-F4210A0780C2}">
      <dgm:prSet/>
      <dgm:spPr/>
      <dgm:t>
        <a:bodyPr/>
        <a:lstStyle/>
        <a:p>
          <a:endParaRPr lang="en-US"/>
        </a:p>
      </dgm:t>
    </dgm:pt>
    <dgm:pt modelId="{31783CC4-723A-448B-876A-F387E3AD91F0}" type="sibTrans" cxnId="{CF6E66A0-C9F1-4910-9298-F4210A0780C2}">
      <dgm:prSet/>
      <dgm:spPr/>
      <dgm:t>
        <a:bodyPr/>
        <a:lstStyle/>
        <a:p>
          <a:endParaRPr lang="en-US"/>
        </a:p>
      </dgm:t>
    </dgm:pt>
    <dgm:pt modelId="{BE74D9CE-D585-4768-B4E6-18D79BBB0CC3}">
      <dgm:prSet/>
      <dgm:spPr/>
      <dgm:t>
        <a:bodyPr/>
        <a:lstStyle/>
        <a:p>
          <a:pPr rtl="0"/>
          <a:endParaRPr lang="en-US" dirty="0">
            <a:latin typeface="Apple Symbols"/>
          </a:endParaRPr>
        </a:p>
      </dgm:t>
    </dgm:pt>
    <dgm:pt modelId="{5358D217-0227-43A9-8358-179A4D5E23F3}" type="sibTrans" cxnId="{60905B74-7CEF-4EDF-9709-A2113ADB6808}">
      <dgm:prSet/>
      <dgm:spPr/>
      <dgm:t>
        <a:bodyPr/>
        <a:lstStyle/>
        <a:p>
          <a:endParaRPr lang="en-US"/>
        </a:p>
      </dgm:t>
    </dgm:pt>
    <dgm:pt modelId="{6FD2F87C-87DD-420D-A3D6-CFA21C046ACA}" type="parTrans" cxnId="{60905B74-7CEF-4EDF-9709-A2113ADB6808}">
      <dgm:prSet/>
      <dgm:spPr/>
      <dgm:t>
        <a:bodyPr/>
        <a:lstStyle/>
        <a:p>
          <a:endParaRPr lang="en-US"/>
        </a:p>
      </dgm:t>
    </dgm:pt>
    <dgm:pt modelId="{55824779-7470-4987-9495-65FAFF2F7819}">
      <dgm:prSet/>
      <dgm:spPr/>
      <dgm:t>
        <a:bodyPr/>
        <a:lstStyle/>
        <a:p>
          <a:pPr rtl="0"/>
          <a:endParaRPr lang="en-US" dirty="0">
            <a:latin typeface="Apple Symbols"/>
          </a:endParaRPr>
        </a:p>
      </dgm:t>
    </dgm:pt>
    <dgm:pt modelId="{477A6C3A-C275-47CF-AD02-40E5AFB4007F}" type="sibTrans" cxnId="{18C38FCC-BE7E-4A00-B6F9-99C5B4D4222D}">
      <dgm:prSet/>
      <dgm:spPr/>
      <dgm:t>
        <a:bodyPr/>
        <a:lstStyle/>
        <a:p>
          <a:endParaRPr lang="en-US"/>
        </a:p>
      </dgm:t>
    </dgm:pt>
    <dgm:pt modelId="{C01B559C-F6C3-4E2D-88DA-FD94F7F7D235}" type="parTrans" cxnId="{18C38FCC-BE7E-4A00-B6F9-99C5B4D4222D}">
      <dgm:prSet/>
      <dgm:spPr/>
      <dgm:t>
        <a:bodyPr/>
        <a:lstStyle/>
        <a:p>
          <a:endParaRPr lang="en-US"/>
        </a:p>
      </dgm:t>
    </dgm:pt>
    <dgm:pt modelId="{32A9D624-614E-4014-8A8A-D7F39555ECC3}">
      <dgm:prSet/>
      <dgm:spPr/>
      <dgm:t>
        <a:bodyPr/>
        <a:lstStyle/>
        <a:p>
          <a:pPr rtl="0"/>
          <a:endParaRPr lang="en-US" dirty="0">
            <a:latin typeface="Apple Symbols"/>
          </a:endParaRPr>
        </a:p>
      </dgm:t>
    </dgm:pt>
    <dgm:pt modelId="{9A6FEFD1-9323-49CB-98C0-DDA0C3CBE697}" type="sibTrans" cxnId="{3F8F57E8-7A1A-4313-931D-11FE9A9E199C}">
      <dgm:prSet/>
      <dgm:spPr/>
      <dgm:t>
        <a:bodyPr/>
        <a:lstStyle/>
        <a:p>
          <a:endParaRPr lang="en-US"/>
        </a:p>
      </dgm:t>
    </dgm:pt>
    <dgm:pt modelId="{64D9345E-2D1B-4736-A205-C3A1C7C81871}" type="parTrans" cxnId="{3F8F57E8-7A1A-4313-931D-11FE9A9E199C}">
      <dgm:prSet/>
      <dgm:spPr/>
      <dgm:t>
        <a:bodyPr/>
        <a:lstStyle/>
        <a:p>
          <a:endParaRPr lang="en-US"/>
        </a:p>
      </dgm:t>
    </dgm:pt>
    <dgm:pt modelId="{9F8496BD-E20B-4B8E-9EEF-E39FEA221801}" type="pres">
      <dgm:prSet presAssocID="{46A51EDC-1137-4D8A-99FF-04BE1D0869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316A0-E646-456E-A94A-1B63FB16247E}" type="pres">
      <dgm:prSet presAssocID="{46A51EDC-1137-4D8A-99FF-04BE1D086901}" presName="arrow" presStyleLbl="bgShp" presStyleIdx="0" presStyleCn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4B29A590-4AA7-4C1A-BA6D-54EFBDFEB370}" type="pres">
      <dgm:prSet presAssocID="{46A51EDC-1137-4D8A-99FF-04BE1D086901}" presName="points" presStyleCnt="0"/>
      <dgm:spPr/>
    </dgm:pt>
    <dgm:pt modelId="{999A6EE4-BE7E-423F-8493-D244BE1B8229}" type="pres">
      <dgm:prSet presAssocID="{0E4FAB88-357F-457E-A8CA-CFAA3B612420}" presName="compositeA" presStyleCnt="0"/>
      <dgm:spPr/>
    </dgm:pt>
    <dgm:pt modelId="{BB6D0A52-5BDF-427F-80F7-62501476D10E}" type="pres">
      <dgm:prSet presAssocID="{0E4FAB88-357F-457E-A8CA-CFAA3B612420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67F47-43AA-48F6-8940-DC78F145BC06}" type="pres">
      <dgm:prSet presAssocID="{0E4FAB88-357F-457E-A8CA-CFAA3B612420}" presName="circleA" presStyleLbl="node1" presStyleIdx="0" presStyleCnt="4"/>
      <dgm:spPr/>
    </dgm:pt>
    <dgm:pt modelId="{7EEC5182-EF61-4497-9F8E-3E2A661FF5B0}" type="pres">
      <dgm:prSet presAssocID="{0E4FAB88-357F-457E-A8CA-CFAA3B612420}" presName="spaceA" presStyleCnt="0"/>
      <dgm:spPr/>
    </dgm:pt>
    <dgm:pt modelId="{6137E10D-F49C-4BDE-A3F8-4C6015F4C415}" type="pres">
      <dgm:prSet presAssocID="{31783CC4-723A-448B-876A-F387E3AD91F0}" presName="space" presStyleCnt="0"/>
      <dgm:spPr/>
    </dgm:pt>
    <dgm:pt modelId="{F30E7420-88FF-4A01-AA6C-C7A2267DBC84}" type="pres">
      <dgm:prSet presAssocID="{BE74D9CE-D585-4768-B4E6-18D79BBB0CC3}" presName="compositeB" presStyleCnt="0"/>
      <dgm:spPr/>
    </dgm:pt>
    <dgm:pt modelId="{668B6793-FE4A-4244-9595-10D0DCCC75E6}" type="pres">
      <dgm:prSet presAssocID="{BE74D9CE-D585-4768-B4E6-18D79BBB0CC3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E9DC7-BE4B-4EDD-B653-56BAE09D11B8}" type="pres">
      <dgm:prSet presAssocID="{BE74D9CE-D585-4768-B4E6-18D79BBB0CC3}" presName="circleB" presStyleLbl="node1" presStyleIdx="1" presStyleCnt="4"/>
      <dgm:spPr/>
    </dgm:pt>
    <dgm:pt modelId="{E9F85D21-125A-4893-8895-185F2CA296E5}" type="pres">
      <dgm:prSet presAssocID="{BE74D9CE-D585-4768-B4E6-18D79BBB0CC3}" presName="spaceB" presStyleCnt="0"/>
      <dgm:spPr/>
    </dgm:pt>
    <dgm:pt modelId="{176519E5-AB82-49E0-8A9F-DF70EFC081A6}" type="pres">
      <dgm:prSet presAssocID="{5358D217-0227-43A9-8358-179A4D5E23F3}" presName="space" presStyleCnt="0"/>
      <dgm:spPr/>
    </dgm:pt>
    <dgm:pt modelId="{2294C861-C44A-40EF-B3E9-4C14C2CFDA04}" type="pres">
      <dgm:prSet presAssocID="{55824779-7470-4987-9495-65FAFF2F7819}" presName="compositeA" presStyleCnt="0"/>
      <dgm:spPr/>
    </dgm:pt>
    <dgm:pt modelId="{7CC9E631-286F-49EA-8A92-D0BE1743B498}" type="pres">
      <dgm:prSet presAssocID="{55824779-7470-4987-9495-65FAFF2F7819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56F42-D0CE-4D81-9ED7-E1C1740A05DA}" type="pres">
      <dgm:prSet presAssocID="{55824779-7470-4987-9495-65FAFF2F7819}" presName="circleA" presStyleLbl="node1" presStyleIdx="2" presStyleCnt="4"/>
      <dgm:spPr/>
    </dgm:pt>
    <dgm:pt modelId="{5A87E034-C4DD-4008-A6D4-E06145EC06D2}" type="pres">
      <dgm:prSet presAssocID="{55824779-7470-4987-9495-65FAFF2F7819}" presName="spaceA" presStyleCnt="0"/>
      <dgm:spPr/>
    </dgm:pt>
    <dgm:pt modelId="{29A1F252-C15F-45F5-A4BE-47D4772FD7FD}" type="pres">
      <dgm:prSet presAssocID="{477A6C3A-C275-47CF-AD02-40E5AFB4007F}" presName="space" presStyleCnt="0"/>
      <dgm:spPr/>
    </dgm:pt>
    <dgm:pt modelId="{A0430672-B3EF-4678-8290-FB8ABFCB4514}" type="pres">
      <dgm:prSet presAssocID="{32A9D624-614E-4014-8A8A-D7F39555ECC3}" presName="compositeB" presStyleCnt="0"/>
      <dgm:spPr/>
    </dgm:pt>
    <dgm:pt modelId="{21A692A2-21B2-47BF-A6BF-D6636DC62DEF}" type="pres">
      <dgm:prSet presAssocID="{32A9D624-614E-4014-8A8A-D7F39555ECC3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6EB2-50B9-4474-A791-B0FFB4E632F8}" type="pres">
      <dgm:prSet presAssocID="{32A9D624-614E-4014-8A8A-D7F39555ECC3}" presName="circleB" presStyleLbl="node1" presStyleIdx="3" presStyleCnt="4"/>
      <dgm:spPr/>
    </dgm:pt>
    <dgm:pt modelId="{A795A16B-FA8E-4E71-96BE-98BEC2A11FF8}" type="pres">
      <dgm:prSet presAssocID="{32A9D624-614E-4014-8A8A-D7F39555ECC3}" presName="spaceB" presStyleCnt="0"/>
      <dgm:spPr/>
    </dgm:pt>
  </dgm:ptLst>
  <dgm:cxnLst>
    <dgm:cxn modelId="{4069D551-C9D2-4B3B-B827-D00D5BF983BD}" type="presOf" srcId="{BE74D9CE-D585-4768-B4E6-18D79BBB0CC3}" destId="{668B6793-FE4A-4244-9595-10D0DCCC75E6}" srcOrd="0" destOrd="0" presId="urn:microsoft.com/office/officeart/2005/8/layout/hProcess11"/>
    <dgm:cxn modelId="{3F8F57E8-7A1A-4313-931D-11FE9A9E199C}" srcId="{46A51EDC-1137-4D8A-99FF-04BE1D086901}" destId="{32A9D624-614E-4014-8A8A-D7F39555ECC3}" srcOrd="3" destOrd="0" parTransId="{64D9345E-2D1B-4736-A205-C3A1C7C81871}" sibTransId="{9A6FEFD1-9323-49CB-98C0-DDA0C3CBE697}"/>
    <dgm:cxn modelId="{96F5F262-BC4A-4ED3-B48B-5F20F572CCEC}" type="presOf" srcId="{55824779-7470-4987-9495-65FAFF2F7819}" destId="{7CC9E631-286F-49EA-8A92-D0BE1743B498}" srcOrd="0" destOrd="0" presId="urn:microsoft.com/office/officeart/2005/8/layout/hProcess11"/>
    <dgm:cxn modelId="{60905B74-7CEF-4EDF-9709-A2113ADB6808}" srcId="{46A51EDC-1137-4D8A-99FF-04BE1D086901}" destId="{BE74D9CE-D585-4768-B4E6-18D79BBB0CC3}" srcOrd="1" destOrd="0" parTransId="{6FD2F87C-87DD-420D-A3D6-CFA21C046ACA}" sibTransId="{5358D217-0227-43A9-8358-179A4D5E23F3}"/>
    <dgm:cxn modelId="{2C3E89F6-E81F-496A-B103-47173ABE0D04}" type="presOf" srcId="{0E4FAB88-357F-457E-A8CA-CFAA3B612420}" destId="{BB6D0A52-5BDF-427F-80F7-62501476D10E}" srcOrd="0" destOrd="0" presId="urn:microsoft.com/office/officeart/2005/8/layout/hProcess11"/>
    <dgm:cxn modelId="{18C38FCC-BE7E-4A00-B6F9-99C5B4D4222D}" srcId="{46A51EDC-1137-4D8A-99FF-04BE1D086901}" destId="{55824779-7470-4987-9495-65FAFF2F7819}" srcOrd="2" destOrd="0" parTransId="{C01B559C-F6C3-4E2D-88DA-FD94F7F7D235}" sibTransId="{477A6C3A-C275-47CF-AD02-40E5AFB4007F}"/>
    <dgm:cxn modelId="{CF6E66A0-C9F1-4910-9298-F4210A0780C2}" srcId="{46A51EDC-1137-4D8A-99FF-04BE1D086901}" destId="{0E4FAB88-357F-457E-A8CA-CFAA3B612420}" srcOrd="0" destOrd="0" parTransId="{2CDE499E-6DAE-4A76-A32F-01EB4F64C33A}" sibTransId="{31783CC4-723A-448B-876A-F387E3AD91F0}"/>
    <dgm:cxn modelId="{CB60A0E4-B055-40A7-B52F-25FAF37D1CB2}" type="presOf" srcId="{46A51EDC-1137-4D8A-99FF-04BE1D086901}" destId="{9F8496BD-E20B-4B8E-9EEF-E39FEA221801}" srcOrd="0" destOrd="0" presId="urn:microsoft.com/office/officeart/2005/8/layout/hProcess11"/>
    <dgm:cxn modelId="{75A88C8C-D349-4117-8396-5234180024CE}" type="presOf" srcId="{32A9D624-614E-4014-8A8A-D7F39555ECC3}" destId="{21A692A2-21B2-47BF-A6BF-D6636DC62DEF}" srcOrd="0" destOrd="0" presId="urn:microsoft.com/office/officeart/2005/8/layout/hProcess11"/>
    <dgm:cxn modelId="{1415E62F-D6B9-4849-8A86-09642976E104}" type="presParOf" srcId="{9F8496BD-E20B-4B8E-9EEF-E39FEA221801}" destId="{F57316A0-E646-456E-A94A-1B63FB16247E}" srcOrd="0" destOrd="0" presId="urn:microsoft.com/office/officeart/2005/8/layout/hProcess11"/>
    <dgm:cxn modelId="{A66FFE5E-DF02-45EA-9EE0-59B11E7FBACB}" type="presParOf" srcId="{9F8496BD-E20B-4B8E-9EEF-E39FEA221801}" destId="{4B29A590-4AA7-4C1A-BA6D-54EFBDFEB370}" srcOrd="1" destOrd="0" presId="urn:microsoft.com/office/officeart/2005/8/layout/hProcess11"/>
    <dgm:cxn modelId="{240B4984-B839-43E9-8CE7-2E385071A245}" type="presParOf" srcId="{4B29A590-4AA7-4C1A-BA6D-54EFBDFEB370}" destId="{999A6EE4-BE7E-423F-8493-D244BE1B8229}" srcOrd="0" destOrd="0" presId="urn:microsoft.com/office/officeart/2005/8/layout/hProcess11"/>
    <dgm:cxn modelId="{184D6A22-C277-46DE-8DC6-DEE06A136059}" type="presParOf" srcId="{999A6EE4-BE7E-423F-8493-D244BE1B8229}" destId="{BB6D0A52-5BDF-427F-80F7-62501476D10E}" srcOrd="0" destOrd="0" presId="urn:microsoft.com/office/officeart/2005/8/layout/hProcess11"/>
    <dgm:cxn modelId="{01857350-7316-4007-804A-F7EBAB2245F8}" type="presParOf" srcId="{999A6EE4-BE7E-423F-8493-D244BE1B8229}" destId="{5EE67F47-43AA-48F6-8940-DC78F145BC06}" srcOrd="1" destOrd="0" presId="urn:microsoft.com/office/officeart/2005/8/layout/hProcess11"/>
    <dgm:cxn modelId="{D70629E1-7459-445A-B739-4B3D3FCD48CA}" type="presParOf" srcId="{999A6EE4-BE7E-423F-8493-D244BE1B8229}" destId="{7EEC5182-EF61-4497-9F8E-3E2A661FF5B0}" srcOrd="2" destOrd="0" presId="urn:microsoft.com/office/officeart/2005/8/layout/hProcess11"/>
    <dgm:cxn modelId="{1EB5F075-B531-448B-8E91-0D1F35F8B145}" type="presParOf" srcId="{4B29A590-4AA7-4C1A-BA6D-54EFBDFEB370}" destId="{6137E10D-F49C-4BDE-A3F8-4C6015F4C415}" srcOrd="1" destOrd="0" presId="urn:microsoft.com/office/officeart/2005/8/layout/hProcess11"/>
    <dgm:cxn modelId="{F9E4249C-63BF-4CAA-AA12-0668ABE19D3C}" type="presParOf" srcId="{4B29A590-4AA7-4C1A-BA6D-54EFBDFEB370}" destId="{F30E7420-88FF-4A01-AA6C-C7A2267DBC84}" srcOrd="2" destOrd="0" presId="urn:microsoft.com/office/officeart/2005/8/layout/hProcess11"/>
    <dgm:cxn modelId="{D1CE0EE7-D7B4-4CBD-AE7D-AAA8D794489A}" type="presParOf" srcId="{F30E7420-88FF-4A01-AA6C-C7A2267DBC84}" destId="{668B6793-FE4A-4244-9595-10D0DCCC75E6}" srcOrd="0" destOrd="0" presId="urn:microsoft.com/office/officeart/2005/8/layout/hProcess11"/>
    <dgm:cxn modelId="{FCA5DCE6-F5EB-4CBA-B836-3AF8D8F003CE}" type="presParOf" srcId="{F30E7420-88FF-4A01-AA6C-C7A2267DBC84}" destId="{4C8E9DC7-BE4B-4EDD-B653-56BAE09D11B8}" srcOrd="1" destOrd="0" presId="urn:microsoft.com/office/officeart/2005/8/layout/hProcess11"/>
    <dgm:cxn modelId="{D1FE0D31-1A6D-4C93-8D69-DFEE2E0CB4BF}" type="presParOf" srcId="{F30E7420-88FF-4A01-AA6C-C7A2267DBC84}" destId="{E9F85D21-125A-4893-8895-185F2CA296E5}" srcOrd="2" destOrd="0" presId="urn:microsoft.com/office/officeart/2005/8/layout/hProcess11"/>
    <dgm:cxn modelId="{0D23A707-3A17-4591-9194-ADF1D637041F}" type="presParOf" srcId="{4B29A590-4AA7-4C1A-BA6D-54EFBDFEB370}" destId="{176519E5-AB82-49E0-8A9F-DF70EFC081A6}" srcOrd="3" destOrd="0" presId="urn:microsoft.com/office/officeart/2005/8/layout/hProcess11"/>
    <dgm:cxn modelId="{6C53C54B-0CA3-4E1E-ADDE-6EE9E180A828}" type="presParOf" srcId="{4B29A590-4AA7-4C1A-BA6D-54EFBDFEB370}" destId="{2294C861-C44A-40EF-B3E9-4C14C2CFDA04}" srcOrd="4" destOrd="0" presId="urn:microsoft.com/office/officeart/2005/8/layout/hProcess11"/>
    <dgm:cxn modelId="{BD4AE59B-0CC1-4019-9D9A-4C605621D613}" type="presParOf" srcId="{2294C861-C44A-40EF-B3E9-4C14C2CFDA04}" destId="{7CC9E631-286F-49EA-8A92-D0BE1743B498}" srcOrd="0" destOrd="0" presId="urn:microsoft.com/office/officeart/2005/8/layout/hProcess11"/>
    <dgm:cxn modelId="{E877AF17-051B-4A29-B37E-594AF9ED6AA6}" type="presParOf" srcId="{2294C861-C44A-40EF-B3E9-4C14C2CFDA04}" destId="{DFB56F42-D0CE-4D81-9ED7-E1C1740A05DA}" srcOrd="1" destOrd="0" presId="urn:microsoft.com/office/officeart/2005/8/layout/hProcess11"/>
    <dgm:cxn modelId="{1E98FD86-750A-4720-9B6B-0DAC5ECBF282}" type="presParOf" srcId="{2294C861-C44A-40EF-B3E9-4C14C2CFDA04}" destId="{5A87E034-C4DD-4008-A6D4-E06145EC06D2}" srcOrd="2" destOrd="0" presId="urn:microsoft.com/office/officeart/2005/8/layout/hProcess11"/>
    <dgm:cxn modelId="{E8A57B50-E1E5-4C0C-91EB-E572A4839E26}" type="presParOf" srcId="{4B29A590-4AA7-4C1A-BA6D-54EFBDFEB370}" destId="{29A1F252-C15F-45F5-A4BE-47D4772FD7FD}" srcOrd="5" destOrd="0" presId="urn:microsoft.com/office/officeart/2005/8/layout/hProcess11"/>
    <dgm:cxn modelId="{5D4BF79A-1A42-4C96-8E6C-B03AC6AFB517}" type="presParOf" srcId="{4B29A590-4AA7-4C1A-BA6D-54EFBDFEB370}" destId="{A0430672-B3EF-4678-8290-FB8ABFCB4514}" srcOrd="6" destOrd="0" presId="urn:microsoft.com/office/officeart/2005/8/layout/hProcess11"/>
    <dgm:cxn modelId="{8C9AA45A-5D32-47CD-A430-944937CA93C4}" type="presParOf" srcId="{A0430672-B3EF-4678-8290-FB8ABFCB4514}" destId="{21A692A2-21B2-47BF-A6BF-D6636DC62DEF}" srcOrd="0" destOrd="0" presId="urn:microsoft.com/office/officeart/2005/8/layout/hProcess11"/>
    <dgm:cxn modelId="{2E0C2B97-AD00-4BCB-8559-F1E58B4E7366}" type="presParOf" srcId="{A0430672-B3EF-4678-8290-FB8ABFCB4514}" destId="{E8116EB2-50B9-4474-A791-B0FFB4E632F8}" srcOrd="1" destOrd="0" presId="urn:microsoft.com/office/officeart/2005/8/layout/hProcess11"/>
    <dgm:cxn modelId="{FCD19734-FB96-4C38-8CF7-F5596C3E3670}" type="presParOf" srcId="{A0430672-B3EF-4678-8290-FB8ABFCB4514}" destId="{A795A16B-FA8E-4E71-96BE-98BEC2A11FF8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A51EDC-1137-4D8A-99FF-04BE1D08690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4D9CE-D585-4768-B4E6-18D79BBB0CC3}">
      <dgm:prSet/>
      <dgm:spPr/>
      <dgm:t>
        <a:bodyPr/>
        <a:lstStyle/>
        <a:p>
          <a:pPr rtl="0"/>
          <a:r>
            <a:rPr lang="en-US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pple Symbols"/>
            </a:rPr>
            <a:t>Re-creation of animations</a:t>
          </a:r>
          <a:endParaRPr lang="en-US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Apple Symbols"/>
          </a:endParaRPr>
        </a:p>
      </dgm:t>
    </dgm:pt>
    <dgm:pt modelId="{6FD2F87C-87DD-420D-A3D6-CFA21C046ACA}" type="parTrans" cxnId="{60905B74-7CEF-4EDF-9709-A2113ADB6808}">
      <dgm:prSet/>
      <dgm:spPr/>
      <dgm:t>
        <a:bodyPr/>
        <a:lstStyle/>
        <a:p>
          <a:endParaRPr lang="en-US"/>
        </a:p>
      </dgm:t>
    </dgm:pt>
    <dgm:pt modelId="{5358D217-0227-43A9-8358-179A4D5E23F3}" type="sibTrans" cxnId="{60905B74-7CEF-4EDF-9709-A2113ADB6808}">
      <dgm:prSet/>
      <dgm:spPr/>
      <dgm:t>
        <a:bodyPr/>
        <a:lstStyle/>
        <a:p>
          <a:endParaRPr lang="en-US"/>
        </a:p>
      </dgm:t>
    </dgm:pt>
    <dgm:pt modelId="{55824779-7470-4987-9495-65FAFF2F7819}">
      <dgm:prSet/>
      <dgm:spPr/>
      <dgm:t>
        <a:bodyPr/>
        <a:lstStyle/>
        <a:p>
          <a:pPr rtl="0"/>
          <a:r>
            <a:rPr lang="en-US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pple Symbols"/>
            </a:rPr>
            <a:t>Animation blending and timing</a:t>
          </a:r>
          <a:endParaRPr lang="en-US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Apple Symbols"/>
          </a:endParaRPr>
        </a:p>
      </dgm:t>
    </dgm:pt>
    <dgm:pt modelId="{C01B559C-F6C3-4E2D-88DA-FD94F7F7D235}" type="parTrans" cxnId="{18C38FCC-BE7E-4A00-B6F9-99C5B4D4222D}">
      <dgm:prSet/>
      <dgm:spPr/>
      <dgm:t>
        <a:bodyPr/>
        <a:lstStyle/>
        <a:p>
          <a:endParaRPr lang="en-US"/>
        </a:p>
      </dgm:t>
    </dgm:pt>
    <dgm:pt modelId="{477A6C3A-C275-47CF-AD02-40E5AFB4007F}" type="sibTrans" cxnId="{18C38FCC-BE7E-4A00-B6F9-99C5B4D4222D}">
      <dgm:prSet/>
      <dgm:spPr/>
      <dgm:t>
        <a:bodyPr/>
        <a:lstStyle/>
        <a:p>
          <a:endParaRPr lang="en-US"/>
        </a:p>
      </dgm:t>
    </dgm:pt>
    <dgm:pt modelId="{32A9D624-614E-4014-8A8A-D7F39555ECC3}">
      <dgm:prSet/>
      <dgm:spPr/>
      <dgm:t>
        <a:bodyPr/>
        <a:lstStyle/>
        <a:p>
          <a:pPr rtl="0"/>
          <a:endParaRPr lang="en-US" dirty="0">
            <a:latin typeface="Apple Symbols"/>
          </a:endParaRPr>
        </a:p>
      </dgm:t>
    </dgm:pt>
    <dgm:pt modelId="{64D9345E-2D1B-4736-A205-C3A1C7C81871}" type="parTrans" cxnId="{3F8F57E8-7A1A-4313-931D-11FE9A9E199C}">
      <dgm:prSet/>
      <dgm:spPr/>
      <dgm:t>
        <a:bodyPr/>
        <a:lstStyle/>
        <a:p>
          <a:endParaRPr lang="en-US"/>
        </a:p>
      </dgm:t>
    </dgm:pt>
    <dgm:pt modelId="{9A6FEFD1-9323-49CB-98C0-DDA0C3CBE697}" type="sibTrans" cxnId="{3F8F57E8-7A1A-4313-931D-11FE9A9E199C}">
      <dgm:prSet/>
      <dgm:spPr/>
      <dgm:t>
        <a:bodyPr/>
        <a:lstStyle/>
        <a:p>
          <a:endParaRPr lang="en-US"/>
        </a:p>
      </dgm:t>
    </dgm:pt>
    <dgm:pt modelId="{0E4FAB88-357F-457E-A8CA-CFAA3B612420}">
      <dgm:prSet/>
      <dgm:spPr/>
      <dgm:t>
        <a:bodyPr/>
        <a:lstStyle/>
        <a:p>
          <a:pPr rtl="0"/>
          <a:r>
            <a:rPr lang="en-US" dirty="0" smtClean="0">
              <a:latin typeface="Apple Symbols"/>
            </a:rPr>
            <a:t>Interface Redesign</a:t>
          </a:r>
          <a:endParaRPr lang="en-US" dirty="0">
            <a:latin typeface="Apple Symbols"/>
          </a:endParaRPr>
        </a:p>
      </dgm:t>
    </dgm:pt>
    <dgm:pt modelId="{2CDE499E-6DAE-4A76-A32F-01EB4F64C33A}" type="parTrans" cxnId="{CF6E66A0-C9F1-4910-9298-F4210A0780C2}">
      <dgm:prSet/>
      <dgm:spPr/>
      <dgm:t>
        <a:bodyPr/>
        <a:lstStyle/>
        <a:p>
          <a:endParaRPr lang="en-US"/>
        </a:p>
      </dgm:t>
    </dgm:pt>
    <dgm:pt modelId="{31783CC4-723A-448B-876A-F387E3AD91F0}" type="sibTrans" cxnId="{CF6E66A0-C9F1-4910-9298-F4210A0780C2}">
      <dgm:prSet/>
      <dgm:spPr/>
      <dgm:t>
        <a:bodyPr/>
        <a:lstStyle/>
        <a:p>
          <a:endParaRPr lang="en-US"/>
        </a:p>
      </dgm:t>
    </dgm:pt>
    <dgm:pt modelId="{9F8496BD-E20B-4B8E-9EEF-E39FEA221801}" type="pres">
      <dgm:prSet presAssocID="{46A51EDC-1137-4D8A-99FF-04BE1D0869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316A0-E646-456E-A94A-1B63FB16247E}" type="pres">
      <dgm:prSet presAssocID="{46A51EDC-1137-4D8A-99FF-04BE1D086901}" presName="arrow" presStyleLbl="bgShp" presStyleIdx="0" presStyleCn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4B29A590-4AA7-4C1A-BA6D-54EFBDFEB370}" type="pres">
      <dgm:prSet presAssocID="{46A51EDC-1137-4D8A-99FF-04BE1D086901}" presName="points" presStyleCnt="0"/>
      <dgm:spPr/>
    </dgm:pt>
    <dgm:pt modelId="{999A6EE4-BE7E-423F-8493-D244BE1B8229}" type="pres">
      <dgm:prSet presAssocID="{0E4FAB88-357F-457E-A8CA-CFAA3B612420}" presName="compositeA" presStyleCnt="0"/>
      <dgm:spPr/>
    </dgm:pt>
    <dgm:pt modelId="{BB6D0A52-5BDF-427F-80F7-62501476D10E}" type="pres">
      <dgm:prSet presAssocID="{0E4FAB88-357F-457E-A8CA-CFAA3B612420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67F47-43AA-48F6-8940-DC78F145BC06}" type="pres">
      <dgm:prSet presAssocID="{0E4FAB88-357F-457E-A8CA-CFAA3B612420}" presName="circleA" presStyleLbl="node1" presStyleIdx="0" presStyleCnt="4"/>
      <dgm:spPr/>
    </dgm:pt>
    <dgm:pt modelId="{7EEC5182-EF61-4497-9F8E-3E2A661FF5B0}" type="pres">
      <dgm:prSet presAssocID="{0E4FAB88-357F-457E-A8CA-CFAA3B612420}" presName="spaceA" presStyleCnt="0"/>
      <dgm:spPr/>
    </dgm:pt>
    <dgm:pt modelId="{6137E10D-F49C-4BDE-A3F8-4C6015F4C415}" type="pres">
      <dgm:prSet presAssocID="{31783CC4-723A-448B-876A-F387E3AD91F0}" presName="space" presStyleCnt="0"/>
      <dgm:spPr/>
    </dgm:pt>
    <dgm:pt modelId="{F30E7420-88FF-4A01-AA6C-C7A2267DBC84}" type="pres">
      <dgm:prSet presAssocID="{BE74D9CE-D585-4768-B4E6-18D79BBB0CC3}" presName="compositeB" presStyleCnt="0"/>
      <dgm:spPr/>
    </dgm:pt>
    <dgm:pt modelId="{668B6793-FE4A-4244-9595-10D0DCCC75E6}" type="pres">
      <dgm:prSet presAssocID="{BE74D9CE-D585-4768-B4E6-18D79BBB0CC3}" presName="textB" presStyleLbl="revTx" presStyleIdx="1" presStyleCnt="4" custLinFactNeighborX="10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E9DC7-BE4B-4EDD-B653-56BAE09D11B8}" type="pres">
      <dgm:prSet presAssocID="{BE74D9CE-D585-4768-B4E6-18D79BBB0CC3}" presName="circleB" presStyleLbl="node1" presStyleIdx="1" presStyleCnt="4"/>
      <dgm:spPr/>
    </dgm:pt>
    <dgm:pt modelId="{E9F85D21-125A-4893-8895-185F2CA296E5}" type="pres">
      <dgm:prSet presAssocID="{BE74D9CE-D585-4768-B4E6-18D79BBB0CC3}" presName="spaceB" presStyleCnt="0"/>
      <dgm:spPr/>
    </dgm:pt>
    <dgm:pt modelId="{176519E5-AB82-49E0-8A9F-DF70EFC081A6}" type="pres">
      <dgm:prSet presAssocID="{5358D217-0227-43A9-8358-179A4D5E23F3}" presName="space" presStyleCnt="0"/>
      <dgm:spPr/>
    </dgm:pt>
    <dgm:pt modelId="{2294C861-C44A-40EF-B3E9-4C14C2CFDA04}" type="pres">
      <dgm:prSet presAssocID="{55824779-7470-4987-9495-65FAFF2F7819}" presName="compositeA" presStyleCnt="0"/>
      <dgm:spPr/>
    </dgm:pt>
    <dgm:pt modelId="{7CC9E631-286F-49EA-8A92-D0BE1743B498}" type="pres">
      <dgm:prSet presAssocID="{55824779-7470-4987-9495-65FAFF2F7819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56F42-D0CE-4D81-9ED7-E1C1740A05DA}" type="pres">
      <dgm:prSet presAssocID="{55824779-7470-4987-9495-65FAFF2F7819}" presName="circleA" presStyleLbl="node1" presStyleIdx="2" presStyleCnt="4"/>
      <dgm:spPr/>
    </dgm:pt>
    <dgm:pt modelId="{5A87E034-C4DD-4008-A6D4-E06145EC06D2}" type="pres">
      <dgm:prSet presAssocID="{55824779-7470-4987-9495-65FAFF2F7819}" presName="spaceA" presStyleCnt="0"/>
      <dgm:spPr/>
    </dgm:pt>
    <dgm:pt modelId="{29A1F252-C15F-45F5-A4BE-47D4772FD7FD}" type="pres">
      <dgm:prSet presAssocID="{477A6C3A-C275-47CF-AD02-40E5AFB4007F}" presName="space" presStyleCnt="0"/>
      <dgm:spPr/>
    </dgm:pt>
    <dgm:pt modelId="{A0430672-B3EF-4678-8290-FB8ABFCB4514}" type="pres">
      <dgm:prSet presAssocID="{32A9D624-614E-4014-8A8A-D7F39555ECC3}" presName="compositeB" presStyleCnt="0"/>
      <dgm:spPr/>
    </dgm:pt>
    <dgm:pt modelId="{21A692A2-21B2-47BF-A6BF-D6636DC62DEF}" type="pres">
      <dgm:prSet presAssocID="{32A9D624-614E-4014-8A8A-D7F39555ECC3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6EB2-50B9-4474-A791-B0FFB4E632F8}" type="pres">
      <dgm:prSet presAssocID="{32A9D624-614E-4014-8A8A-D7F39555ECC3}" presName="circleB" presStyleLbl="node1" presStyleIdx="3" presStyleCnt="4"/>
      <dgm:spPr/>
    </dgm:pt>
    <dgm:pt modelId="{A795A16B-FA8E-4E71-96BE-98BEC2A11FF8}" type="pres">
      <dgm:prSet presAssocID="{32A9D624-614E-4014-8A8A-D7F39555ECC3}" presName="spaceB" presStyleCnt="0"/>
      <dgm:spPr/>
    </dgm:pt>
  </dgm:ptLst>
  <dgm:cxnLst>
    <dgm:cxn modelId="{11EA8A07-C783-45B8-B525-F4C35C74723B}" type="presOf" srcId="{32A9D624-614E-4014-8A8A-D7F39555ECC3}" destId="{21A692A2-21B2-47BF-A6BF-D6636DC62DEF}" srcOrd="0" destOrd="0" presId="urn:microsoft.com/office/officeart/2005/8/layout/hProcess11"/>
    <dgm:cxn modelId="{3F8F57E8-7A1A-4313-931D-11FE9A9E199C}" srcId="{46A51EDC-1137-4D8A-99FF-04BE1D086901}" destId="{32A9D624-614E-4014-8A8A-D7F39555ECC3}" srcOrd="3" destOrd="0" parTransId="{64D9345E-2D1B-4736-A205-C3A1C7C81871}" sibTransId="{9A6FEFD1-9323-49CB-98C0-DDA0C3CBE697}"/>
    <dgm:cxn modelId="{8869B45A-D1DF-46B4-BF50-FB8E5F1ED400}" type="presOf" srcId="{0E4FAB88-357F-457E-A8CA-CFAA3B612420}" destId="{BB6D0A52-5BDF-427F-80F7-62501476D10E}" srcOrd="0" destOrd="0" presId="urn:microsoft.com/office/officeart/2005/8/layout/hProcess11"/>
    <dgm:cxn modelId="{5E4DE5D8-691D-4C13-B771-611647AFF03B}" type="presOf" srcId="{BE74D9CE-D585-4768-B4E6-18D79BBB0CC3}" destId="{668B6793-FE4A-4244-9595-10D0DCCC75E6}" srcOrd="0" destOrd="0" presId="urn:microsoft.com/office/officeart/2005/8/layout/hProcess11"/>
    <dgm:cxn modelId="{60905B74-7CEF-4EDF-9709-A2113ADB6808}" srcId="{46A51EDC-1137-4D8A-99FF-04BE1D086901}" destId="{BE74D9CE-D585-4768-B4E6-18D79BBB0CC3}" srcOrd="1" destOrd="0" parTransId="{6FD2F87C-87DD-420D-A3D6-CFA21C046ACA}" sibTransId="{5358D217-0227-43A9-8358-179A4D5E23F3}"/>
    <dgm:cxn modelId="{18C38FCC-BE7E-4A00-B6F9-99C5B4D4222D}" srcId="{46A51EDC-1137-4D8A-99FF-04BE1D086901}" destId="{55824779-7470-4987-9495-65FAFF2F7819}" srcOrd="2" destOrd="0" parTransId="{C01B559C-F6C3-4E2D-88DA-FD94F7F7D235}" sibTransId="{477A6C3A-C275-47CF-AD02-40E5AFB4007F}"/>
    <dgm:cxn modelId="{CF6E66A0-C9F1-4910-9298-F4210A0780C2}" srcId="{46A51EDC-1137-4D8A-99FF-04BE1D086901}" destId="{0E4FAB88-357F-457E-A8CA-CFAA3B612420}" srcOrd="0" destOrd="0" parTransId="{2CDE499E-6DAE-4A76-A32F-01EB4F64C33A}" sibTransId="{31783CC4-723A-448B-876A-F387E3AD91F0}"/>
    <dgm:cxn modelId="{F0824C44-CD83-4937-B9E2-8C162C31A988}" type="presOf" srcId="{46A51EDC-1137-4D8A-99FF-04BE1D086901}" destId="{9F8496BD-E20B-4B8E-9EEF-E39FEA221801}" srcOrd="0" destOrd="0" presId="urn:microsoft.com/office/officeart/2005/8/layout/hProcess11"/>
    <dgm:cxn modelId="{EF04300A-0D04-478E-B398-42C6E28D8D90}" type="presOf" srcId="{55824779-7470-4987-9495-65FAFF2F7819}" destId="{7CC9E631-286F-49EA-8A92-D0BE1743B498}" srcOrd="0" destOrd="0" presId="urn:microsoft.com/office/officeart/2005/8/layout/hProcess11"/>
    <dgm:cxn modelId="{0E58ABDB-9516-4F16-9080-B84715614C41}" type="presParOf" srcId="{9F8496BD-E20B-4B8E-9EEF-E39FEA221801}" destId="{F57316A0-E646-456E-A94A-1B63FB16247E}" srcOrd="0" destOrd="0" presId="urn:microsoft.com/office/officeart/2005/8/layout/hProcess11"/>
    <dgm:cxn modelId="{CFD75BA0-0A9B-45DE-8AAF-6910528AD05F}" type="presParOf" srcId="{9F8496BD-E20B-4B8E-9EEF-E39FEA221801}" destId="{4B29A590-4AA7-4C1A-BA6D-54EFBDFEB370}" srcOrd="1" destOrd="0" presId="urn:microsoft.com/office/officeart/2005/8/layout/hProcess11"/>
    <dgm:cxn modelId="{3B04B916-D0E0-4BEE-ACF8-3AEBD9939AC4}" type="presParOf" srcId="{4B29A590-4AA7-4C1A-BA6D-54EFBDFEB370}" destId="{999A6EE4-BE7E-423F-8493-D244BE1B8229}" srcOrd="0" destOrd="0" presId="urn:microsoft.com/office/officeart/2005/8/layout/hProcess11"/>
    <dgm:cxn modelId="{F4699C49-A582-4FE1-BAF5-9BA19CC57F71}" type="presParOf" srcId="{999A6EE4-BE7E-423F-8493-D244BE1B8229}" destId="{BB6D0A52-5BDF-427F-80F7-62501476D10E}" srcOrd="0" destOrd="0" presId="urn:microsoft.com/office/officeart/2005/8/layout/hProcess11"/>
    <dgm:cxn modelId="{3F7A48B5-4E54-456A-A593-4AA381C4467D}" type="presParOf" srcId="{999A6EE4-BE7E-423F-8493-D244BE1B8229}" destId="{5EE67F47-43AA-48F6-8940-DC78F145BC06}" srcOrd="1" destOrd="0" presId="urn:microsoft.com/office/officeart/2005/8/layout/hProcess11"/>
    <dgm:cxn modelId="{21324119-BC59-4335-88EC-1CDA69B67F84}" type="presParOf" srcId="{999A6EE4-BE7E-423F-8493-D244BE1B8229}" destId="{7EEC5182-EF61-4497-9F8E-3E2A661FF5B0}" srcOrd="2" destOrd="0" presId="urn:microsoft.com/office/officeart/2005/8/layout/hProcess11"/>
    <dgm:cxn modelId="{72AB4220-DC10-46E7-882B-1678EE472F2C}" type="presParOf" srcId="{4B29A590-4AA7-4C1A-BA6D-54EFBDFEB370}" destId="{6137E10D-F49C-4BDE-A3F8-4C6015F4C415}" srcOrd="1" destOrd="0" presId="urn:microsoft.com/office/officeart/2005/8/layout/hProcess11"/>
    <dgm:cxn modelId="{F9869980-F186-4C58-B5EA-D36F34C48A10}" type="presParOf" srcId="{4B29A590-4AA7-4C1A-BA6D-54EFBDFEB370}" destId="{F30E7420-88FF-4A01-AA6C-C7A2267DBC84}" srcOrd="2" destOrd="0" presId="urn:microsoft.com/office/officeart/2005/8/layout/hProcess11"/>
    <dgm:cxn modelId="{CBC740EE-FF80-4A0F-833B-E66357347030}" type="presParOf" srcId="{F30E7420-88FF-4A01-AA6C-C7A2267DBC84}" destId="{668B6793-FE4A-4244-9595-10D0DCCC75E6}" srcOrd="0" destOrd="0" presId="urn:microsoft.com/office/officeart/2005/8/layout/hProcess11"/>
    <dgm:cxn modelId="{A74C1340-BF81-456E-A102-491DAF1F5868}" type="presParOf" srcId="{F30E7420-88FF-4A01-AA6C-C7A2267DBC84}" destId="{4C8E9DC7-BE4B-4EDD-B653-56BAE09D11B8}" srcOrd="1" destOrd="0" presId="urn:microsoft.com/office/officeart/2005/8/layout/hProcess11"/>
    <dgm:cxn modelId="{9C8A3DFB-E77A-4B9F-BB56-4E6400C7CCAA}" type="presParOf" srcId="{F30E7420-88FF-4A01-AA6C-C7A2267DBC84}" destId="{E9F85D21-125A-4893-8895-185F2CA296E5}" srcOrd="2" destOrd="0" presId="urn:microsoft.com/office/officeart/2005/8/layout/hProcess11"/>
    <dgm:cxn modelId="{D3564FE5-E8BA-4A4C-A3F1-B12EF62D0414}" type="presParOf" srcId="{4B29A590-4AA7-4C1A-BA6D-54EFBDFEB370}" destId="{176519E5-AB82-49E0-8A9F-DF70EFC081A6}" srcOrd="3" destOrd="0" presId="urn:microsoft.com/office/officeart/2005/8/layout/hProcess11"/>
    <dgm:cxn modelId="{5F6910F9-3546-40AC-84AB-0CF3A3D69843}" type="presParOf" srcId="{4B29A590-4AA7-4C1A-BA6D-54EFBDFEB370}" destId="{2294C861-C44A-40EF-B3E9-4C14C2CFDA04}" srcOrd="4" destOrd="0" presId="urn:microsoft.com/office/officeart/2005/8/layout/hProcess11"/>
    <dgm:cxn modelId="{1E80D14F-93D9-4684-98DD-71DC3DD3BB4E}" type="presParOf" srcId="{2294C861-C44A-40EF-B3E9-4C14C2CFDA04}" destId="{7CC9E631-286F-49EA-8A92-D0BE1743B498}" srcOrd="0" destOrd="0" presId="urn:microsoft.com/office/officeart/2005/8/layout/hProcess11"/>
    <dgm:cxn modelId="{9552C644-245F-4FB2-9261-04809C51944D}" type="presParOf" srcId="{2294C861-C44A-40EF-B3E9-4C14C2CFDA04}" destId="{DFB56F42-D0CE-4D81-9ED7-E1C1740A05DA}" srcOrd="1" destOrd="0" presId="urn:microsoft.com/office/officeart/2005/8/layout/hProcess11"/>
    <dgm:cxn modelId="{27EE6F77-3B3D-4BDC-B383-C27956E3428B}" type="presParOf" srcId="{2294C861-C44A-40EF-B3E9-4C14C2CFDA04}" destId="{5A87E034-C4DD-4008-A6D4-E06145EC06D2}" srcOrd="2" destOrd="0" presId="urn:microsoft.com/office/officeart/2005/8/layout/hProcess11"/>
    <dgm:cxn modelId="{96823161-9522-415A-B80E-B322962AEF68}" type="presParOf" srcId="{4B29A590-4AA7-4C1A-BA6D-54EFBDFEB370}" destId="{29A1F252-C15F-45F5-A4BE-47D4772FD7FD}" srcOrd="5" destOrd="0" presId="urn:microsoft.com/office/officeart/2005/8/layout/hProcess11"/>
    <dgm:cxn modelId="{805F1DD2-5274-41A0-98D2-78BAABC9AFB8}" type="presParOf" srcId="{4B29A590-4AA7-4C1A-BA6D-54EFBDFEB370}" destId="{A0430672-B3EF-4678-8290-FB8ABFCB4514}" srcOrd="6" destOrd="0" presId="urn:microsoft.com/office/officeart/2005/8/layout/hProcess11"/>
    <dgm:cxn modelId="{E5365E40-D46C-4BBA-BB43-5A3F66DD9172}" type="presParOf" srcId="{A0430672-B3EF-4678-8290-FB8ABFCB4514}" destId="{21A692A2-21B2-47BF-A6BF-D6636DC62DEF}" srcOrd="0" destOrd="0" presId="urn:microsoft.com/office/officeart/2005/8/layout/hProcess11"/>
    <dgm:cxn modelId="{CB7EE96F-B9F0-4BD1-BBD5-D656DC3BB5B7}" type="presParOf" srcId="{A0430672-B3EF-4678-8290-FB8ABFCB4514}" destId="{E8116EB2-50B9-4474-A791-B0FFB4E632F8}" srcOrd="1" destOrd="0" presId="urn:microsoft.com/office/officeart/2005/8/layout/hProcess11"/>
    <dgm:cxn modelId="{EE357C04-59C1-4E61-8B53-A2DA49762CD0}" type="presParOf" srcId="{A0430672-B3EF-4678-8290-FB8ABFCB4514}" destId="{A795A16B-FA8E-4E71-96BE-98BEC2A11FF8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A51EDC-1137-4D8A-99FF-04BE1D08690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4D9CE-D585-4768-B4E6-18D79BBB0CC3}">
      <dgm:prSet/>
      <dgm:spPr/>
      <dgm:t>
        <a:bodyPr/>
        <a:lstStyle/>
        <a:p>
          <a:pPr rtl="0"/>
          <a:r>
            <a:rPr lang="en-US" dirty="0" smtClean="0">
              <a:effectLst/>
              <a:latin typeface="Apple Symbols"/>
            </a:rPr>
            <a:t>Re-creation of animations</a:t>
          </a:r>
          <a:endParaRPr lang="en-US" dirty="0">
            <a:effectLst/>
            <a:latin typeface="Apple Symbols"/>
          </a:endParaRPr>
        </a:p>
      </dgm:t>
    </dgm:pt>
    <dgm:pt modelId="{6FD2F87C-87DD-420D-A3D6-CFA21C046ACA}" type="parTrans" cxnId="{60905B74-7CEF-4EDF-9709-A2113ADB6808}">
      <dgm:prSet/>
      <dgm:spPr/>
      <dgm:t>
        <a:bodyPr/>
        <a:lstStyle/>
        <a:p>
          <a:endParaRPr lang="en-US"/>
        </a:p>
      </dgm:t>
    </dgm:pt>
    <dgm:pt modelId="{5358D217-0227-43A9-8358-179A4D5E23F3}" type="sibTrans" cxnId="{60905B74-7CEF-4EDF-9709-A2113ADB6808}">
      <dgm:prSet/>
      <dgm:spPr/>
      <dgm:t>
        <a:bodyPr/>
        <a:lstStyle/>
        <a:p>
          <a:endParaRPr lang="en-US"/>
        </a:p>
      </dgm:t>
    </dgm:pt>
    <dgm:pt modelId="{55824779-7470-4987-9495-65FAFF2F7819}">
      <dgm:prSet/>
      <dgm:spPr/>
      <dgm:t>
        <a:bodyPr/>
        <a:lstStyle/>
        <a:p>
          <a:pPr rtl="0"/>
          <a:r>
            <a:rPr lang="en-US" dirty="0" smtClean="0">
              <a:effectLst/>
              <a:latin typeface="Apple Symbols"/>
            </a:rPr>
            <a:t>Animation blending and timing</a:t>
          </a:r>
          <a:endParaRPr lang="en-US" dirty="0">
            <a:effectLst/>
            <a:latin typeface="Apple Symbols"/>
          </a:endParaRPr>
        </a:p>
      </dgm:t>
    </dgm:pt>
    <dgm:pt modelId="{C01B559C-F6C3-4E2D-88DA-FD94F7F7D235}" type="parTrans" cxnId="{18C38FCC-BE7E-4A00-B6F9-99C5B4D4222D}">
      <dgm:prSet/>
      <dgm:spPr/>
      <dgm:t>
        <a:bodyPr/>
        <a:lstStyle/>
        <a:p>
          <a:endParaRPr lang="en-US"/>
        </a:p>
      </dgm:t>
    </dgm:pt>
    <dgm:pt modelId="{477A6C3A-C275-47CF-AD02-40E5AFB4007F}" type="sibTrans" cxnId="{18C38FCC-BE7E-4A00-B6F9-99C5B4D4222D}">
      <dgm:prSet/>
      <dgm:spPr/>
      <dgm:t>
        <a:bodyPr/>
        <a:lstStyle/>
        <a:p>
          <a:endParaRPr lang="en-US"/>
        </a:p>
      </dgm:t>
    </dgm:pt>
    <dgm:pt modelId="{32A9D624-614E-4014-8A8A-D7F39555ECC3}">
      <dgm:prSet/>
      <dgm:spPr/>
      <dgm:t>
        <a:bodyPr/>
        <a:lstStyle/>
        <a:p>
          <a:pPr rtl="0"/>
          <a:r>
            <a:rPr lang="en-US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pple Symbols"/>
            </a:rPr>
            <a:t>Creation of MMLT Data Structure</a:t>
          </a:r>
          <a:endParaRPr lang="en-US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Apple Symbols"/>
          </a:endParaRPr>
        </a:p>
      </dgm:t>
    </dgm:pt>
    <dgm:pt modelId="{64D9345E-2D1B-4736-A205-C3A1C7C81871}" type="parTrans" cxnId="{3F8F57E8-7A1A-4313-931D-11FE9A9E199C}">
      <dgm:prSet/>
      <dgm:spPr/>
      <dgm:t>
        <a:bodyPr/>
        <a:lstStyle/>
        <a:p>
          <a:endParaRPr lang="en-US"/>
        </a:p>
      </dgm:t>
    </dgm:pt>
    <dgm:pt modelId="{9A6FEFD1-9323-49CB-98C0-DDA0C3CBE697}" type="sibTrans" cxnId="{3F8F57E8-7A1A-4313-931D-11FE9A9E199C}">
      <dgm:prSet/>
      <dgm:spPr/>
      <dgm:t>
        <a:bodyPr/>
        <a:lstStyle/>
        <a:p>
          <a:endParaRPr lang="en-US"/>
        </a:p>
      </dgm:t>
    </dgm:pt>
    <dgm:pt modelId="{0E4FAB88-357F-457E-A8CA-CFAA3B612420}">
      <dgm:prSet/>
      <dgm:spPr/>
      <dgm:t>
        <a:bodyPr/>
        <a:lstStyle/>
        <a:p>
          <a:pPr rtl="0"/>
          <a:r>
            <a:rPr lang="en-US" dirty="0" smtClean="0">
              <a:latin typeface="Apple Symbols"/>
            </a:rPr>
            <a:t>Interface Redesign</a:t>
          </a:r>
          <a:endParaRPr lang="en-US" dirty="0">
            <a:latin typeface="Apple Symbols"/>
          </a:endParaRPr>
        </a:p>
      </dgm:t>
    </dgm:pt>
    <dgm:pt modelId="{2CDE499E-6DAE-4A76-A32F-01EB4F64C33A}" type="parTrans" cxnId="{CF6E66A0-C9F1-4910-9298-F4210A0780C2}">
      <dgm:prSet/>
      <dgm:spPr/>
      <dgm:t>
        <a:bodyPr/>
        <a:lstStyle/>
        <a:p>
          <a:endParaRPr lang="en-US"/>
        </a:p>
      </dgm:t>
    </dgm:pt>
    <dgm:pt modelId="{31783CC4-723A-448B-876A-F387E3AD91F0}" type="sibTrans" cxnId="{CF6E66A0-C9F1-4910-9298-F4210A0780C2}">
      <dgm:prSet/>
      <dgm:spPr/>
      <dgm:t>
        <a:bodyPr/>
        <a:lstStyle/>
        <a:p>
          <a:endParaRPr lang="en-US"/>
        </a:p>
      </dgm:t>
    </dgm:pt>
    <dgm:pt modelId="{9F8496BD-E20B-4B8E-9EEF-E39FEA221801}" type="pres">
      <dgm:prSet presAssocID="{46A51EDC-1137-4D8A-99FF-04BE1D0869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316A0-E646-456E-A94A-1B63FB16247E}" type="pres">
      <dgm:prSet presAssocID="{46A51EDC-1137-4D8A-99FF-04BE1D086901}" presName="arrow" presStyleLbl="bgShp" presStyleIdx="0" presStyleCn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4B29A590-4AA7-4C1A-BA6D-54EFBDFEB370}" type="pres">
      <dgm:prSet presAssocID="{46A51EDC-1137-4D8A-99FF-04BE1D086901}" presName="points" presStyleCnt="0"/>
      <dgm:spPr/>
    </dgm:pt>
    <dgm:pt modelId="{999A6EE4-BE7E-423F-8493-D244BE1B8229}" type="pres">
      <dgm:prSet presAssocID="{0E4FAB88-357F-457E-A8CA-CFAA3B612420}" presName="compositeA" presStyleCnt="0"/>
      <dgm:spPr/>
    </dgm:pt>
    <dgm:pt modelId="{BB6D0A52-5BDF-427F-80F7-62501476D10E}" type="pres">
      <dgm:prSet presAssocID="{0E4FAB88-357F-457E-A8CA-CFAA3B612420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67F47-43AA-48F6-8940-DC78F145BC06}" type="pres">
      <dgm:prSet presAssocID="{0E4FAB88-357F-457E-A8CA-CFAA3B612420}" presName="circleA" presStyleLbl="node1" presStyleIdx="0" presStyleCnt="4"/>
      <dgm:spPr/>
    </dgm:pt>
    <dgm:pt modelId="{7EEC5182-EF61-4497-9F8E-3E2A661FF5B0}" type="pres">
      <dgm:prSet presAssocID="{0E4FAB88-357F-457E-A8CA-CFAA3B612420}" presName="spaceA" presStyleCnt="0"/>
      <dgm:spPr/>
    </dgm:pt>
    <dgm:pt modelId="{6137E10D-F49C-4BDE-A3F8-4C6015F4C415}" type="pres">
      <dgm:prSet presAssocID="{31783CC4-723A-448B-876A-F387E3AD91F0}" presName="space" presStyleCnt="0"/>
      <dgm:spPr/>
    </dgm:pt>
    <dgm:pt modelId="{F30E7420-88FF-4A01-AA6C-C7A2267DBC84}" type="pres">
      <dgm:prSet presAssocID="{BE74D9CE-D585-4768-B4E6-18D79BBB0CC3}" presName="compositeB" presStyleCnt="0"/>
      <dgm:spPr/>
    </dgm:pt>
    <dgm:pt modelId="{668B6793-FE4A-4244-9595-10D0DCCC75E6}" type="pres">
      <dgm:prSet presAssocID="{BE74D9CE-D585-4768-B4E6-18D79BBB0CC3}" presName="textB" presStyleLbl="revTx" presStyleIdx="1" presStyleCnt="4" custLinFactNeighborX="10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E9DC7-BE4B-4EDD-B653-56BAE09D11B8}" type="pres">
      <dgm:prSet presAssocID="{BE74D9CE-D585-4768-B4E6-18D79BBB0CC3}" presName="circleB" presStyleLbl="node1" presStyleIdx="1" presStyleCnt="4"/>
      <dgm:spPr/>
    </dgm:pt>
    <dgm:pt modelId="{E9F85D21-125A-4893-8895-185F2CA296E5}" type="pres">
      <dgm:prSet presAssocID="{BE74D9CE-D585-4768-B4E6-18D79BBB0CC3}" presName="spaceB" presStyleCnt="0"/>
      <dgm:spPr/>
    </dgm:pt>
    <dgm:pt modelId="{176519E5-AB82-49E0-8A9F-DF70EFC081A6}" type="pres">
      <dgm:prSet presAssocID="{5358D217-0227-43A9-8358-179A4D5E23F3}" presName="space" presStyleCnt="0"/>
      <dgm:spPr/>
    </dgm:pt>
    <dgm:pt modelId="{2294C861-C44A-40EF-B3E9-4C14C2CFDA04}" type="pres">
      <dgm:prSet presAssocID="{55824779-7470-4987-9495-65FAFF2F7819}" presName="compositeA" presStyleCnt="0"/>
      <dgm:spPr/>
    </dgm:pt>
    <dgm:pt modelId="{7CC9E631-286F-49EA-8A92-D0BE1743B498}" type="pres">
      <dgm:prSet presAssocID="{55824779-7470-4987-9495-65FAFF2F7819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56F42-D0CE-4D81-9ED7-E1C1740A05DA}" type="pres">
      <dgm:prSet presAssocID="{55824779-7470-4987-9495-65FAFF2F7819}" presName="circleA" presStyleLbl="node1" presStyleIdx="2" presStyleCnt="4"/>
      <dgm:spPr/>
    </dgm:pt>
    <dgm:pt modelId="{5A87E034-C4DD-4008-A6D4-E06145EC06D2}" type="pres">
      <dgm:prSet presAssocID="{55824779-7470-4987-9495-65FAFF2F7819}" presName="spaceA" presStyleCnt="0"/>
      <dgm:spPr/>
    </dgm:pt>
    <dgm:pt modelId="{29A1F252-C15F-45F5-A4BE-47D4772FD7FD}" type="pres">
      <dgm:prSet presAssocID="{477A6C3A-C275-47CF-AD02-40E5AFB4007F}" presName="space" presStyleCnt="0"/>
      <dgm:spPr/>
    </dgm:pt>
    <dgm:pt modelId="{A0430672-B3EF-4678-8290-FB8ABFCB4514}" type="pres">
      <dgm:prSet presAssocID="{32A9D624-614E-4014-8A8A-D7F39555ECC3}" presName="compositeB" presStyleCnt="0"/>
      <dgm:spPr/>
    </dgm:pt>
    <dgm:pt modelId="{21A692A2-21B2-47BF-A6BF-D6636DC62DEF}" type="pres">
      <dgm:prSet presAssocID="{32A9D624-614E-4014-8A8A-D7F39555ECC3}" presName="textB" presStyleLbl="revTx" presStyleIdx="3" presStyleCnt="4" custLinFactNeighborX="-5616" custLinFactNeighborY="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6EB2-50B9-4474-A791-B0FFB4E632F8}" type="pres">
      <dgm:prSet presAssocID="{32A9D624-614E-4014-8A8A-D7F39555ECC3}" presName="circleB" presStyleLbl="node1" presStyleIdx="3" presStyleCnt="4"/>
      <dgm:spPr/>
    </dgm:pt>
    <dgm:pt modelId="{A795A16B-FA8E-4E71-96BE-98BEC2A11FF8}" type="pres">
      <dgm:prSet presAssocID="{32A9D624-614E-4014-8A8A-D7F39555ECC3}" presName="spaceB" presStyleCnt="0"/>
      <dgm:spPr/>
    </dgm:pt>
  </dgm:ptLst>
  <dgm:cxnLst>
    <dgm:cxn modelId="{A89D1DBA-9710-4F4D-830B-69A1D02A8B6B}" type="presOf" srcId="{BE74D9CE-D585-4768-B4E6-18D79BBB0CC3}" destId="{668B6793-FE4A-4244-9595-10D0DCCC75E6}" srcOrd="0" destOrd="0" presId="urn:microsoft.com/office/officeart/2005/8/layout/hProcess11"/>
    <dgm:cxn modelId="{78E64D40-EC89-472C-B10C-87769C2F20FC}" type="presOf" srcId="{46A51EDC-1137-4D8A-99FF-04BE1D086901}" destId="{9F8496BD-E20B-4B8E-9EEF-E39FEA221801}" srcOrd="0" destOrd="0" presId="urn:microsoft.com/office/officeart/2005/8/layout/hProcess11"/>
    <dgm:cxn modelId="{3F8F57E8-7A1A-4313-931D-11FE9A9E199C}" srcId="{46A51EDC-1137-4D8A-99FF-04BE1D086901}" destId="{32A9D624-614E-4014-8A8A-D7F39555ECC3}" srcOrd="3" destOrd="0" parTransId="{64D9345E-2D1B-4736-A205-C3A1C7C81871}" sibTransId="{9A6FEFD1-9323-49CB-98C0-DDA0C3CBE697}"/>
    <dgm:cxn modelId="{8A55D95E-157C-4CCD-87EF-25406D2479BA}" type="presOf" srcId="{55824779-7470-4987-9495-65FAFF2F7819}" destId="{7CC9E631-286F-49EA-8A92-D0BE1743B498}" srcOrd="0" destOrd="0" presId="urn:microsoft.com/office/officeart/2005/8/layout/hProcess11"/>
    <dgm:cxn modelId="{63BBDFE2-CCD7-4E1F-9DB9-37751D9DCA6B}" type="presOf" srcId="{0E4FAB88-357F-457E-A8CA-CFAA3B612420}" destId="{BB6D0A52-5BDF-427F-80F7-62501476D10E}" srcOrd="0" destOrd="0" presId="urn:microsoft.com/office/officeart/2005/8/layout/hProcess11"/>
    <dgm:cxn modelId="{60905B74-7CEF-4EDF-9709-A2113ADB6808}" srcId="{46A51EDC-1137-4D8A-99FF-04BE1D086901}" destId="{BE74D9CE-D585-4768-B4E6-18D79BBB0CC3}" srcOrd="1" destOrd="0" parTransId="{6FD2F87C-87DD-420D-A3D6-CFA21C046ACA}" sibTransId="{5358D217-0227-43A9-8358-179A4D5E23F3}"/>
    <dgm:cxn modelId="{8C9FE350-170C-428C-8612-0E37DE1E1BF1}" type="presOf" srcId="{32A9D624-614E-4014-8A8A-D7F39555ECC3}" destId="{21A692A2-21B2-47BF-A6BF-D6636DC62DEF}" srcOrd="0" destOrd="0" presId="urn:microsoft.com/office/officeart/2005/8/layout/hProcess11"/>
    <dgm:cxn modelId="{18C38FCC-BE7E-4A00-B6F9-99C5B4D4222D}" srcId="{46A51EDC-1137-4D8A-99FF-04BE1D086901}" destId="{55824779-7470-4987-9495-65FAFF2F7819}" srcOrd="2" destOrd="0" parTransId="{C01B559C-F6C3-4E2D-88DA-FD94F7F7D235}" sibTransId="{477A6C3A-C275-47CF-AD02-40E5AFB4007F}"/>
    <dgm:cxn modelId="{CF6E66A0-C9F1-4910-9298-F4210A0780C2}" srcId="{46A51EDC-1137-4D8A-99FF-04BE1D086901}" destId="{0E4FAB88-357F-457E-A8CA-CFAA3B612420}" srcOrd="0" destOrd="0" parTransId="{2CDE499E-6DAE-4A76-A32F-01EB4F64C33A}" sibTransId="{31783CC4-723A-448B-876A-F387E3AD91F0}"/>
    <dgm:cxn modelId="{26041922-2016-4E07-88AD-A406FB4BA68D}" type="presParOf" srcId="{9F8496BD-E20B-4B8E-9EEF-E39FEA221801}" destId="{F57316A0-E646-456E-A94A-1B63FB16247E}" srcOrd="0" destOrd="0" presId="urn:microsoft.com/office/officeart/2005/8/layout/hProcess11"/>
    <dgm:cxn modelId="{740DDB65-C3BA-4349-A629-1600B9F4E32E}" type="presParOf" srcId="{9F8496BD-E20B-4B8E-9EEF-E39FEA221801}" destId="{4B29A590-4AA7-4C1A-BA6D-54EFBDFEB370}" srcOrd="1" destOrd="0" presId="urn:microsoft.com/office/officeart/2005/8/layout/hProcess11"/>
    <dgm:cxn modelId="{C0A95EDD-FF0C-464A-8BBE-B509E0FA322A}" type="presParOf" srcId="{4B29A590-4AA7-4C1A-BA6D-54EFBDFEB370}" destId="{999A6EE4-BE7E-423F-8493-D244BE1B8229}" srcOrd="0" destOrd="0" presId="urn:microsoft.com/office/officeart/2005/8/layout/hProcess11"/>
    <dgm:cxn modelId="{0681CB02-5FD4-445A-8CEB-AF42827DD8BD}" type="presParOf" srcId="{999A6EE4-BE7E-423F-8493-D244BE1B8229}" destId="{BB6D0A52-5BDF-427F-80F7-62501476D10E}" srcOrd="0" destOrd="0" presId="urn:microsoft.com/office/officeart/2005/8/layout/hProcess11"/>
    <dgm:cxn modelId="{EE12E9EF-F0B2-4A07-85FF-204E7568584D}" type="presParOf" srcId="{999A6EE4-BE7E-423F-8493-D244BE1B8229}" destId="{5EE67F47-43AA-48F6-8940-DC78F145BC06}" srcOrd="1" destOrd="0" presId="urn:microsoft.com/office/officeart/2005/8/layout/hProcess11"/>
    <dgm:cxn modelId="{1D43F7A6-9BEB-41BD-A76A-3248BD463502}" type="presParOf" srcId="{999A6EE4-BE7E-423F-8493-D244BE1B8229}" destId="{7EEC5182-EF61-4497-9F8E-3E2A661FF5B0}" srcOrd="2" destOrd="0" presId="urn:microsoft.com/office/officeart/2005/8/layout/hProcess11"/>
    <dgm:cxn modelId="{F9F8E28B-3152-4E47-98A6-11EF1BA3C73A}" type="presParOf" srcId="{4B29A590-4AA7-4C1A-BA6D-54EFBDFEB370}" destId="{6137E10D-F49C-4BDE-A3F8-4C6015F4C415}" srcOrd="1" destOrd="0" presId="urn:microsoft.com/office/officeart/2005/8/layout/hProcess11"/>
    <dgm:cxn modelId="{5C5FCD68-618A-4EA8-9F07-644D474A50AC}" type="presParOf" srcId="{4B29A590-4AA7-4C1A-BA6D-54EFBDFEB370}" destId="{F30E7420-88FF-4A01-AA6C-C7A2267DBC84}" srcOrd="2" destOrd="0" presId="urn:microsoft.com/office/officeart/2005/8/layout/hProcess11"/>
    <dgm:cxn modelId="{27B6AC29-7DB3-462F-82EB-6B6041CBAD62}" type="presParOf" srcId="{F30E7420-88FF-4A01-AA6C-C7A2267DBC84}" destId="{668B6793-FE4A-4244-9595-10D0DCCC75E6}" srcOrd="0" destOrd="0" presId="urn:microsoft.com/office/officeart/2005/8/layout/hProcess11"/>
    <dgm:cxn modelId="{59F16FB8-B1AD-4977-8538-63510338DE05}" type="presParOf" srcId="{F30E7420-88FF-4A01-AA6C-C7A2267DBC84}" destId="{4C8E9DC7-BE4B-4EDD-B653-56BAE09D11B8}" srcOrd="1" destOrd="0" presId="urn:microsoft.com/office/officeart/2005/8/layout/hProcess11"/>
    <dgm:cxn modelId="{27416A17-672A-4D36-B543-6768537136A4}" type="presParOf" srcId="{F30E7420-88FF-4A01-AA6C-C7A2267DBC84}" destId="{E9F85D21-125A-4893-8895-185F2CA296E5}" srcOrd="2" destOrd="0" presId="urn:microsoft.com/office/officeart/2005/8/layout/hProcess11"/>
    <dgm:cxn modelId="{3F3EC7DC-643E-46E8-8194-01929ADC4956}" type="presParOf" srcId="{4B29A590-4AA7-4C1A-BA6D-54EFBDFEB370}" destId="{176519E5-AB82-49E0-8A9F-DF70EFC081A6}" srcOrd="3" destOrd="0" presId="urn:microsoft.com/office/officeart/2005/8/layout/hProcess11"/>
    <dgm:cxn modelId="{1139DE6A-0A84-421B-BEC7-96FF90FF89DE}" type="presParOf" srcId="{4B29A590-4AA7-4C1A-BA6D-54EFBDFEB370}" destId="{2294C861-C44A-40EF-B3E9-4C14C2CFDA04}" srcOrd="4" destOrd="0" presId="urn:microsoft.com/office/officeart/2005/8/layout/hProcess11"/>
    <dgm:cxn modelId="{4C4E49A9-0106-4B71-92DD-8015225DD8C6}" type="presParOf" srcId="{2294C861-C44A-40EF-B3E9-4C14C2CFDA04}" destId="{7CC9E631-286F-49EA-8A92-D0BE1743B498}" srcOrd="0" destOrd="0" presId="urn:microsoft.com/office/officeart/2005/8/layout/hProcess11"/>
    <dgm:cxn modelId="{14AE56E5-0C7B-43FB-B0AB-251E903BA97D}" type="presParOf" srcId="{2294C861-C44A-40EF-B3E9-4C14C2CFDA04}" destId="{DFB56F42-D0CE-4D81-9ED7-E1C1740A05DA}" srcOrd="1" destOrd="0" presId="urn:microsoft.com/office/officeart/2005/8/layout/hProcess11"/>
    <dgm:cxn modelId="{CAC8892F-C990-4B00-B2DE-10FF155B1C00}" type="presParOf" srcId="{2294C861-C44A-40EF-B3E9-4C14C2CFDA04}" destId="{5A87E034-C4DD-4008-A6D4-E06145EC06D2}" srcOrd="2" destOrd="0" presId="urn:microsoft.com/office/officeart/2005/8/layout/hProcess11"/>
    <dgm:cxn modelId="{2712934A-E40B-4661-A140-1EDA3B6AC2D3}" type="presParOf" srcId="{4B29A590-4AA7-4C1A-BA6D-54EFBDFEB370}" destId="{29A1F252-C15F-45F5-A4BE-47D4772FD7FD}" srcOrd="5" destOrd="0" presId="urn:microsoft.com/office/officeart/2005/8/layout/hProcess11"/>
    <dgm:cxn modelId="{E398553F-A331-4BDD-80C3-BF16FEFECF12}" type="presParOf" srcId="{4B29A590-4AA7-4C1A-BA6D-54EFBDFEB370}" destId="{A0430672-B3EF-4678-8290-FB8ABFCB4514}" srcOrd="6" destOrd="0" presId="urn:microsoft.com/office/officeart/2005/8/layout/hProcess11"/>
    <dgm:cxn modelId="{42CF7EB6-ACD9-41BE-9A7B-A6E20170D00A}" type="presParOf" srcId="{A0430672-B3EF-4678-8290-FB8ABFCB4514}" destId="{21A692A2-21B2-47BF-A6BF-D6636DC62DEF}" srcOrd="0" destOrd="0" presId="urn:microsoft.com/office/officeart/2005/8/layout/hProcess11"/>
    <dgm:cxn modelId="{C8A5A6E7-0E89-4FD2-929A-9D4295F5387D}" type="presParOf" srcId="{A0430672-B3EF-4678-8290-FB8ABFCB4514}" destId="{E8116EB2-50B9-4474-A791-B0FFB4E632F8}" srcOrd="1" destOrd="0" presId="urn:microsoft.com/office/officeart/2005/8/layout/hProcess11"/>
    <dgm:cxn modelId="{5C84EF94-6FB3-4AD8-801D-35C68ED2B625}" type="presParOf" srcId="{A0430672-B3EF-4678-8290-FB8ABFCB4514}" destId="{A795A16B-FA8E-4E71-96BE-98BEC2A11FF8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4D050-67B5-4C11-BC0C-E6962E25DA41}">
      <dsp:nvSpPr>
        <dsp:cNvPr id="0" name=""/>
        <dsp:cNvSpPr/>
      </dsp:nvSpPr>
      <dsp:spPr>
        <a:xfrm>
          <a:off x="0" y="46259"/>
          <a:ext cx="7498080" cy="608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Social Collaboration</a:t>
          </a:r>
          <a:endParaRPr lang="en-US" sz="2600" kern="1200" dirty="0"/>
        </a:p>
      </dsp:txBody>
      <dsp:txXfrm>
        <a:off x="0" y="46259"/>
        <a:ext cx="7498080" cy="608400"/>
      </dsp:txXfrm>
    </dsp:sp>
    <dsp:sp modelId="{BEAD97C6-633F-42EE-AD8D-D914CA41FD85}">
      <dsp:nvSpPr>
        <dsp:cNvPr id="0" name=""/>
        <dsp:cNvSpPr/>
      </dsp:nvSpPr>
      <dsp:spPr>
        <a:xfrm>
          <a:off x="0" y="729539"/>
          <a:ext cx="7498080" cy="608400"/>
        </a:xfrm>
        <a:prstGeom prst="roundRect">
          <a:avLst/>
        </a:prstGeom>
        <a:solidFill>
          <a:schemeClr val="accent3">
            <a:hueOff val="-2804407"/>
            <a:satOff val="-1442"/>
            <a:lumOff val="-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Sharing and Rating System</a:t>
          </a:r>
          <a:endParaRPr lang="en-US" sz="2600" kern="1200" dirty="0"/>
        </a:p>
      </dsp:txBody>
      <dsp:txXfrm>
        <a:off x="0" y="729539"/>
        <a:ext cx="7498080" cy="608400"/>
      </dsp:txXfrm>
    </dsp:sp>
    <dsp:sp modelId="{9EA38B75-B62B-4909-83B8-FF41AA0661AF}">
      <dsp:nvSpPr>
        <dsp:cNvPr id="0" name=""/>
        <dsp:cNvSpPr/>
      </dsp:nvSpPr>
      <dsp:spPr>
        <a:xfrm>
          <a:off x="0" y="1412819"/>
          <a:ext cx="7498080" cy="608400"/>
        </a:xfrm>
        <a:prstGeom prst="roundRect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Games foster learning by nature</a:t>
          </a:r>
          <a:endParaRPr lang="en-US" sz="2600" kern="1200" dirty="0"/>
        </a:p>
      </dsp:txBody>
      <dsp:txXfrm>
        <a:off x="0" y="1412819"/>
        <a:ext cx="7498080" cy="608400"/>
      </dsp:txXfrm>
    </dsp:sp>
    <dsp:sp modelId="{F5861D1D-4754-42B0-A9FF-8D5494E40F21}">
      <dsp:nvSpPr>
        <dsp:cNvPr id="0" name=""/>
        <dsp:cNvSpPr/>
      </dsp:nvSpPr>
      <dsp:spPr>
        <a:xfrm>
          <a:off x="0" y="2096099"/>
          <a:ext cx="7498080" cy="608400"/>
        </a:xfrm>
        <a:prstGeom prst="roundRect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Players should be able to relate to the material</a:t>
          </a:r>
          <a:endParaRPr lang="en-US" sz="2600" kern="1200" dirty="0"/>
        </a:p>
      </dsp:txBody>
      <dsp:txXfrm>
        <a:off x="0" y="2096099"/>
        <a:ext cx="7498080" cy="608400"/>
      </dsp:txXfrm>
    </dsp:sp>
    <dsp:sp modelId="{3E3A6BB5-28D4-44B1-AFD1-E6FD713D1DE8}">
      <dsp:nvSpPr>
        <dsp:cNvPr id="0" name=""/>
        <dsp:cNvSpPr/>
      </dsp:nvSpPr>
      <dsp:spPr>
        <a:xfrm>
          <a:off x="0" y="2779380"/>
          <a:ext cx="7498080" cy="608400"/>
        </a:xfrm>
        <a:prstGeom prst="roundRect">
          <a:avLst/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Provide minimal challenge from the interface</a:t>
          </a:r>
          <a:endParaRPr lang="en-US" sz="2600" kern="1200" dirty="0"/>
        </a:p>
      </dsp:txBody>
      <dsp:txXfrm>
        <a:off x="0" y="2779380"/>
        <a:ext cx="7498080" cy="608400"/>
      </dsp:txXfrm>
    </dsp:sp>
    <dsp:sp modelId="{A831ECA4-5A56-4322-A4C5-2F1BBDC2DEC0}">
      <dsp:nvSpPr>
        <dsp:cNvPr id="0" name=""/>
        <dsp:cNvSpPr/>
      </dsp:nvSpPr>
      <dsp:spPr>
        <a:xfrm>
          <a:off x="0" y="3462660"/>
          <a:ext cx="7498080" cy="608400"/>
        </a:xfrm>
        <a:prstGeom prst="roundRect">
          <a:avLst/>
        </a:prstGeom>
        <a:solidFill>
          <a:schemeClr val="accent3">
            <a:hueOff val="-14022032"/>
            <a:satOff val="-7210"/>
            <a:lumOff val="-3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Make them fun and “hide” the learning aspects</a:t>
          </a:r>
          <a:endParaRPr lang="en-US" sz="2600" kern="1200" dirty="0"/>
        </a:p>
      </dsp:txBody>
      <dsp:txXfrm>
        <a:off x="0" y="3462660"/>
        <a:ext cx="7498080" cy="608400"/>
      </dsp:txXfrm>
    </dsp:sp>
    <dsp:sp modelId="{CA86C95B-813B-4187-A6CA-04121A7CDE4E}">
      <dsp:nvSpPr>
        <dsp:cNvPr id="0" name=""/>
        <dsp:cNvSpPr/>
      </dsp:nvSpPr>
      <dsp:spPr>
        <a:xfrm>
          <a:off x="0" y="4145940"/>
          <a:ext cx="7498080" cy="608400"/>
        </a:xfrm>
        <a:prstGeom prst="roundRect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Unleash creativity</a:t>
          </a:r>
          <a:endParaRPr lang="en-US" sz="2600" b="1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4145940"/>
        <a:ext cx="7498080" cy="608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EC8A5-3DDF-4BE5-A1AF-8361CD110681}">
      <dsp:nvSpPr>
        <dsp:cNvPr id="0" name=""/>
        <dsp:cNvSpPr/>
      </dsp:nvSpPr>
      <dsp:spPr>
        <a:xfrm>
          <a:off x="0" y="211680"/>
          <a:ext cx="7498080" cy="1389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pple Symbols"/>
            </a:rPr>
            <a:t>Iterates through “The Dance” instead of layers of array’s.</a:t>
          </a:r>
          <a:endParaRPr lang="en-US" sz="3600" kern="1200" dirty="0">
            <a:latin typeface="Apple Symbols"/>
          </a:endParaRPr>
        </a:p>
      </dsp:txBody>
      <dsp:txXfrm>
        <a:off x="0" y="211680"/>
        <a:ext cx="7498080" cy="1389960"/>
      </dsp:txXfrm>
    </dsp:sp>
    <dsp:sp modelId="{7D328018-F7B5-4800-A324-490285BBDE8C}">
      <dsp:nvSpPr>
        <dsp:cNvPr id="0" name=""/>
        <dsp:cNvSpPr/>
      </dsp:nvSpPr>
      <dsp:spPr>
        <a:xfrm>
          <a:off x="0" y="1705320"/>
          <a:ext cx="7498080" cy="1389960"/>
        </a:xfrm>
        <a:prstGeom prst="roundRect">
          <a:avLst/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1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1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9504421"/>
              <a:satOff val="-18343"/>
              <a:lumOff val="-235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pple Symbols"/>
            </a:rPr>
            <a:t>Data is stored in each individual layer for recall and editing by user.</a:t>
          </a:r>
          <a:endParaRPr lang="en-US" sz="3600" kern="1200" dirty="0">
            <a:latin typeface="Apple Symbols"/>
          </a:endParaRPr>
        </a:p>
      </dsp:txBody>
      <dsp:txXfrm>
        <a:off x="0" y="1705320"/>
        <a:ext cx="7498080" cy="1389960"/>
      </dsp:txXfrm>
    </dsp:sp>
    <dsp:sp modelId="{047F561A-50A9-422E-8C5A-45655EA38E14}">
      <dsp:nvSpPr>
        <dsp:cNvPr id="0" name=""/>
        <dsp:cNvSpPr/>
      </dsp:nvSpPr>
      <dsp:spPr>
        <a:xfrm>
          <a:off x="0" y="3198959"/>
          <a:ext cx="7498080" cy="1389960"/>
        </a:xfrm>
        <a:prstGeom prst="roundRect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2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2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19008842"/>
              <a:satOff val="-36686"/>
              <a:lumOff val="-471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pple Symbols"/>
            </a:rPr>
            <a:t>Improved memory management.</a:t>
          </a:r>
          <a:endParaRPr lang="en-US" sz="3600" kern="1200" dirty="0">
            <a:latin typeface="Apple Symbols"/>
          </a:endParaRPr>
        </a:p>
      </dsp:txBody>
      <dsp:txXfrm>
        <a:off x="0" y="3198959"/>
        <a:ext cx="7498080" cy="13899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EC8A5-3DDF-4BE5-A1AF-8361CD110681}">
      <dsp:nvSpPr>
        <dsp:cNvPr id="0" name=""/>
        <dsp:cNvSpPr/>
      </dsp:nvSpPr>
      <dsp:spPr>
        <a:xfrm>
          <a:off x="0" y="123434"/>
          <a:ext cx="7498080" cy="1444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Apple Symbols"/>
            </a:rPr>
            <a:t>19 high school students.</a:t>
          </a:r>
          <a:endParaRPr lang="en-US" sz="3800" kern="1200" dirty="0">
            <a:latin typeface="Apple Symbols"/>
          </a:endParaRPr>
        </a:p>
      </dsp:txBody>
      <dsp:txXfrm>
        <a:off x="0" y="123434"/>
        <a:ext cx="7498080" cy="1444949"/>
      </dsp:txXfrm>
    </dsp:sp>
    <dsp:sp modelId="{7D328018-F7B5-4800-A324-490285BBDE8C}">
      <dsp:nvSpPr>
        <dsp:cNvPr id="0" name=""/>
        <dsp:cNvSpPr/>
      </dsp:nvSpPr>
      <dsp:spPr>
        <a:xfrm>
          <a:off x="0" y="1677824"/>
          <a:ext cx="7498080" cy="1444949"/>
        </a:xfrm>
        <a:prstGeom prst="roundRect">
          <a:avLst/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1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1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9504421"/>
              <a:satOff val="-18343"/>
              <a:lumOff val="-235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Apple Symbols"/>
            </a:rPr>
            <a:t>Overall positive feedback.</a:t>
          </a:r>
          <a:endParaRPr lang="en-US" sz="3800" kern="1200" dirty="0">
            <a:latin typeface="Apple Symbols"/>
          </a:endParaRPr>
        </a:p>
      </dsp:txBody>
      <dsp:txXfrm>
        <a:off x="0" y="1677824"/>
        <a:ext cx="7498080" cy="1444949"/>
      </dsp:txXfrm>
    </dsp:sp>
    <dsp:sp modelId="{047F561A-50A9-422E-8C5A-45655EA38E14}">
      <dsp:nvSpPr>
        <dsp:cNvPr id="0" name=""/>
        <dsp:cNvSpPr/>
      </dsp:nvSpPr>
      <dsp:spPr>
        <a:xfrm>
          <a:off x="0" y="3232215"/>
          <a:ext cx="7498080" cy="1444949"/>
        </a:xfrm>
        <a:prstGeom prst="roundRect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2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2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19008842"/>
              <a:satOff val="-36686"/>
              <a:lumOff val="-471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Apple Symbols"/>
            </a:rPr>
            <a:t>Informed it was beta-testing and their feedback was important.</a:t>
          </a:r>
          <a:endParaRPr lang="en-US" sz="3800" kern="1200" dirty="0">
            <a:latin typeface="Apple Symbols"/>
          </a:endParaRPr>
        </a:p>
      </dsp:txBody>
      <dsp:txXfrm>
        <a:off x="0" y="3232215"/>
        <a:ext cx="7498080" cy="144494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B34703-ABF1-4285-94E4-835B8DA0C4D7}">
      <dsp:nvSpPr>
        <dsp:cNvPr id="0" name=""/>
        <dsp:cNvSpPr/>
      </dsp:nvSpPr>
      <dsp:spPr>
        <a:xfrm>
          <a:off x="393701" y="724"/>
          <a:ext cx="4069964" cy="11145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Play-testing</a:t>
          </a:r>
          <a:endParaRPr lang="en-US" sz="2400" b="1" kern="1200" dirty="0"/>
        </a:p>
      </dsp:txBody>
      <dsp:txXfrm>
        <a:off x="393701" y="724"/>
        <a:ext cx="4069964" cy="1114540"/>
      </dsp:txXfrm>
    </dsp:sp>
    <dsp:sp modelId="{7BE45282-5E93-4E15-AFE6-3E4D08210DAB}">
      <dsp:nvSpPr>
        <dsp:cNvPr id="0" name=""/>
        <dsp:cNvSpPr/>
      </dsp:nvSpPr>
      <dsp:spPr>
        <a:xfrm>
          <a:off x="2134000" y="1197776"/>
          <a:ext cx="589365" cy="589365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134000" y="1197776"/>
        <a:ext cx="589365" cy="589365"/>
      </dsp:txXfrm>
    </dsp:sp>
    <dsp:sp modelId="{66821529-39DD-4E89-B38E-F90105BD6048}">
      <dsp:nvSpPr>
        <dsp:cNvPr id="0" name=""/>
        <dsp:cNvSpPr/>
      </dsp:nvSpPr>
      <dsp:spPr>
        <a:xfrm>
          <a:off x="276986" y="1869652"/>
          <a:ext cx="4303393" cy="1159688"/>
        </a:xfrm>
        <a:prstGeom prst="ellipse">
          <a:avLst/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92000"/>
                <a:satMod val="170000"/>
              </a:schemeClr>
            </a:gs>
            <a:gs pos="15000">
              <a:schemeClr val="accent3">
                <a:hueOff val="-5608813"/>
                <a:satOff val="-2884"/>
                <a:lumOff val="-1242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5608813"/>
                <a:satOff val="-2884"/>
                <a:lumOff val="-1242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5608813"/>
                <a:satOff val="-2884"/>
                <a:lumOff val="-124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Experimentation</a:t>
          </a:r>
          <a:endParaRPr lang="en-US" sz="2400" b="1" kern="1200" dirty="0"/>
        </a:p>
      </dsp:txBody>
      <dsp:txXfrm>
        <a:off x="276986" y="1869652"/>
        <a:ext cx="4303393" cy="1159688"/>
      </dsp:txXfrm>
    </dsp:sp>
    <dsp:sp modelId="{848E53DC-6B24-4275-9632-4D74F788DDAB}">
      <dsp:nvSpPr>
        <dsp:cNvPr id="0" name=""/>
        <dsp:cNvSpPr/>
      </dsp:nvSpPr>
      <dsp:spPr>
        <a:xfrm>
          <a:off x="2134000" y="3111852"/>
          <a:ext cx="589365" cy="589365"/>
        </a:xfrm>
        <a:prstGeom prst="mathPlus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134000" y="3111852"/>
        <a:ext cx="589365" cy="589365"/>
      </dsp:txXfrm>
    </dsp:sp>
    <dsp:sp modelId="{6E72A5A1-E5B5-4D3A-92D3-C6BC8373CBE7}">
      <dsp:nvSpPr>
        <dsp:cNvPr id="0" name=""/>
        <dsp:cNvSpPr/>
      </dsp:nvSpPr>
      <dsp:spPr>
        <a:xfrm>
          <a:off x="393701" y="3783728"/>
          <a:ext cx="4069964" cy="1016147"/>
        </a:xfrm>
        <a:prstGeom prst="ellipse">
          <a:avLst/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tint val="92000"/>
                <a:satMod val="170000"/>
              </a:schemeClr>
            </a:gs>
            <a:gs pos="15000">
              <a:schemeClr val="accent3">
                <a:hueOff val="-11217626"/>
                <a:satOff val="-5768"/>
                <a:lumOff val="-248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1217626"/>
                <a:satOff val="-5768"/>
                <a:lumOff val="-248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1217626"/>
                <a:satOff val="-5768"/>
                <a:lumOff val="-248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User Feedback</a:t>
          </a:r>
          <a:endParaRPr lang="en-US" sz="2400" b="1" kern="1200" dirty="0"/>
        </a:p>
      </dsp:txBody>
      <dsp:txXfrm>
        <a:off x="393701" y="3783728"/>
        <a:ext cx="4069964" cy="1016147"/>
      </dsp:txXfrm>
    </dsp:sp>
    <dsp:sp modelId="{A94A5C2D-EF58-4BE4-9C69-90F39D96F299}">
      <dsp:nvSpPr>
        <dsp:cNvPr id="0" name=""/>
        <dsp:cNvSpPr/>
      </dsp:nvSpPr>
      <dsp:spPr>
        <a:xfrm>
          <a:off x="4732802" y="2211296"/>
          <a:ext cx="323134" cy="378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732802" y="2211296"/>
        <a:ext cx="323134" cy="378006"/>
      </dsp:txXfrm>
    </dsp:sp>
    <dsp:sp modelId="{388C7980-E58F-46CB-A95D-B6AE083AB627}">
      <dsp:nvSpPr>
        <dsp:cNvPr id="0" name=""/>
        <dsp:cNvSpPr/>
      </dsp:nvSpPr>
      <dsp:spPr>
        <a:xfrm>
          <a:off x="5190068" y="1384152"/>
          <a:ext cx="2032294" cy="2032294"/>
        </a:xfrm>
        <a:prstGeom prst="ellipse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Valuable Data and Improved Design</a:t>
          </a:r>
          <a:endParaRPr lang="en-US" sz="2400" b="1" kern="1200" dirty="0"/>
        </a:p>
      </dsp:txBody>
      <dsp:txXfrm>
        <a:off x="5190068" y="1384152"/>
        <a:ext cx="2032294" cy="20322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6F5C9E-42DC-471E-AC8D-F9C6E92DE632}">
      <dsp:nvSpPr>
        <dsp:cNvPr id="0" name=""/>
        <dsp:cNvSpPr/>
      </dsp:nvSpPr>
      <dsp:spPr>
        <a:xfrm rot="10800000">
          <a:off x="1777800" y="1243"/>
          <a:ext cx="4986223" cy="208749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525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latin typeface="Apple Symbols"/>
              <a:cs typeface="Apple Symbols"/>
            </a:rPr>
            <a:t>Scratch</a:t>
          </a:r>
          <a:endParaRPr lang="en-US" sz="4700" kern="1200" dirty="0">
            <a:latin typeface="Apple Symbols"/>
            <a:cs typeface="Apple Symbols"/>
          </a:endParaRPr>
        </a:p>
      </dsp:txBody>
      <dsp:txXfrm rot="10800000">
        <a:off x="1777800" y="1243"/>
        <a:ext cx="4986223" cy="2087490"/>
      </dsp:txXfrm>
    </dsp:sp>
    <dsp:sp modelId="{AFCEE181-2DF8-489F-AAA2-1393A3727DB2}">
      <dsp:nvSpPr>
        <dsp:cNvPr id="0" name=""/>
        <dsp:cNvSpPr/>
      </dsp:nvSpPr>
      <dsp:spPr>
        <a:xfrm>
          <a:off x="734055" y="1243"/>
          <a:ext cx="2087490" cy="20874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BED64C-54BE-47D3-8777-0F5D4AFB6426}">
      <dsp:nvSpPr>
        <dsp:cNvPr id="0" name=""/>
        <dsp:cNvSpPr/>
      </dsp:nvSpPr>
      <dsp:spPr>
        <a:xfrm rot="10800000">
          <a:off x="1777800" y="2711865"/>
          <a:ext cx="4986223" cy="2087490"/>
        </a:xfrm>
        <a:prstGeom prst="homePlate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16826439"/>
              <a:satOff val="-8652"/>
              <a:lumOff val="-372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525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latin typeface="Apple Symbols"/>
            </a:rPr>
            <a:t>Pre-</a:t>
          </a:r>
          <a:r>
            <a:rPr lang="en-US" sz="4700" kern="1200" dirty="0" smtClean="0">
              <a:latin typeface="Apple Symbols"/>
              <a:cs typeface="Apple Symbols"/>
            </a:rPr>
            <a:t>existing</a:t>
          </a:r>
          <a:r>
            <a:rPr lang="en-US" sz="4700" kern="1200" dirty="0" smtClean="0">
              <a:latin typeface="Apple Symbols"/>
            </a:rPr>
            <a:t> CSDT’s</a:t>
          </a:r>
          <a:endParaRPr lang="en-US" sz="4700" kern="1200" dirty="0">
            <a:latin typeface="Apple Symbols"/>
          </a:endParaRPr>
        </a:p>
      </dsp:txBody>
      <dsp:txXfrm rot="10800000">
        <a:off x="1777800" y="2711865"/>
        <a:ext cx="4986223" cy="2087490"/>
      </dsp:txXfrm>
    </dsp:sp>
    <dsp:sp modelId="{201DC4BF-EF6B-4F8D-9FC8-E7FEE435FDDC}">
      <dsp:nvSpPr>
        <dsp:cNvPr id="0" name=""/>
        <dsp:cNvSpPr/>
      </dsp:nvSpPr>
      <dsp:spPr>
        <a:xfrm>
          <a:off x="734055" y="2711865"/>
          <a:ext cx="2087490" cy="20874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tint val="50000"/>
              <a:hueOff val="-16399351"/>
              <a:satOff val="-13665"/>
              <a:lumOff val="-1777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934CB1-1021-48CF-BDA6-BC556769D83B}">
      <dsp:nvSpPr>
        <dsp:cNvPr id="0" name=""/>
        <dsp:cNvSpPr/>
      </dsp:nvSpPr>
      <dsp:spPr>
        <a:xfrm>
          <a:off x="3401060" y="2308859"/>
          <a:ext cx="2821940" cy="2821940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pple Symbols"/>
            </a:rPr>
            <a:t>Dance Tool</a:t>
          </a:r>
          <a:endParaRPr lang="en-US" sz="1700" kern="1200" dirty="0">
            <a:latin typeface="Apple Symbols"/>
          </a:endParaRPr>
        </a:p>
      </dsp:txBody>
      <dsp:txXfrm>
        <a:off x="3401060" y="2308859"/>
        <a:ext cx="2821940" cy="2821940"/>
      </dsp:txXfrm>
    </dsp:sp>
    <dsp:sp modelId="{C6B41883-CEC0-4F8F-856D-4514463396C2}">
      <dsp:nvSpPr>
        <dsp:cNvPr id="0" name=""/>
        <dsp:cNvSpPr/>
      </dsp:nvSpPr>
      <dsp:spPr>
        <a:xfrm>
          <a:off x="1759204" y="1641856"/>
          <a:ext cx="2052320" cy="2052320"/>
        </a:xfrm>
        <a:prstGeom prst="gear6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8413219"/>
              <a:satOff val="-4326"/>
              <a:lumOff val="-186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pple Symbols"/>
            </a:rPr>
            <a:t>CSDT Social Website</a:t>
          </a:r>
          <a:endParaRPr lang="en-US" sz="1700" kern="1200" dirty="0">
            <a:latin typeface="Apple Symbols"/>
          </a:endParaRPr>
        </a:p>
      </dsp:txBody>
      <dsp:txXfrm>
        <a:off x="1759204" y="1641856"/>
        <a:ext cx="2052320" cy="2052320"/>
      </dsp:txXfrm>
    </dsp:sp>
    <dsp:sp modelId="{D6AF8742-8F44-4FC6-95E0-7C9229AC391D}">
      <dsp:nvSpPr>
        <dsp:cNvPr id="0" name=""/>
        <dsp:cNvSpPr/>
      </dsp:nvSpPr>
      <dsp:spPr>
        <a:xfrm rot="20700000">
          <a:off x="2908712" y="225964"/>
          <a:ext cx="2010854" cy="2010854"/>
        </a:xfrm>
        <a:prstGeom prst="gear6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16826439"/>
              <a:satOff val="-8652"/>
              <a:lumOff val="-372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Apple Symbols"/>
            </a:rPr>
            <a:t>BeadLoom</a:t>
          </a:r>
          <a:r>
            <a:rPr lang="en-US" sz="1700" kern="1200" dirty="0" smtClean="0">
              <a:latin typeface="Apple Symbols"/>
            </a:rPr>
            <a:t> </a:t>
          </a:r>
          <a:r>
            <a:rPr lang="en-US" sz="1700" kern="1200" dirty="0" smtClean="0">
              <a:latin typeface="Apple Symbols"/>
            </a:rPr>
            <a:t>Game</a:t>
          </a:r>
          <a:endParaRPr lang="en-US" sz="1700" kern="1200" dirty="0">
            <a:latin typeface="Apple Symbols"/>
          </a:endParaRPr>
        </a:p>
      </dsp:txBody>
      <dsp:txXfrm>
        <a:off x="3349752" y="667004"/>
        <a:ext cx="1128776" cy="1128776"/>
      </dsp:txXfrm>
    </dsp:sp>
    <dsp:sp modelId="{AD81755B-A282-4FD2-B680-72653A5AADB1}">
      <dsp:nvSpPr>
        <dsp:cNvPr id="0" name=""/>
        <dsp:cNvSpPr/>
      </dsp:nvSpPr>
      <dsp:spPr>
        <a:xfrm>
          <a:off x="3194489" y="1877083"/>
          <a:ext cx="3612083" cy="3612083"/>
        </a:xfrm>
        <a:prstGeom prst="circularArrow">
          <a:avLst>
            <a:gd name="adj1" fmla="val 4687"/>
            <a:gd name="adj2" fmla="val 299029"/>
            <a:gd name="adj3" fmla="val 2534758"/>
            <a:gd name="adj4" fmla="val 15821790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54F222-4D69-4491-93B9-806528285FE5}">
      <dsp:nvSpPr>
        <dsp:cNvPr id="0" name=""/>
        <dsp:cNvSpPr/>
      </dsp:nvSpPr>
      <dsp:spPr>
        <a:xfrm>
          <a:off x="1395742" y="1183736"/>
          <a:ext cx="2624404" cy="26244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8413219"/>
              <a:satOff val="-4326"/>
              <a:lumOff val="-186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1065DD-CCF8-4FB0-99C5-1EF647397DC6}">
      <dsp:nvSpPr>
        <dsp:cNvPr id="0" name=""/>
        <dsp:cNvSpPr/>
      </dsp:nvSpPr>
      <dsp:spPr>
        <a:xfrm>
          <a:off x="2443581" y="-218507"/>
          <a:ext cx="2829636" cy="28296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16826439"/>
              <a:satOff val="-8652"/>
              <a:lumOff val="-372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E61F50-D950-E744-B38A-06DD15C6CF78}">
      <dsp:nvSpPr>
        <dsp:cNvPr id="0" name=""/>
        <dsp:cNvSpPr/>
      </dsp:nvSpPr>
      <dsp:spPr>
        <a:xfrm>
          <a:off x="2737262" y="2773862"/>
          <a:ext cx="2024824" cy="20248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pple Symbols"/>
            </a:rPr>
            <a:t>CSDT Community Website</a:t>
          </a:r>
          <a:endParaRPr lang="en-US" sz="2100" kern="1200" dirty="0">
            <a:latin typeface="Apple Symbols"/>
          </a:endParaRPr>
        </a:p>
      </dsp:txBody>
      <dsp:txXfrm>
        <a:off x="2737262" y="2773862"/>
        <a:ext cx="2024824" cy="2024824"/>
      </dsp:txXfrm>
    </dsp:sp>
    <dsp:sp modelId="{D60794F7-1211-5F43-BA7C-2F387B0D0F84}">
      <dsp:nvSpPr>
        <dsp:cNvPr id="0" name=""/>
        <dsp:cNvSpPr/>
      </dsp:nvSpPr>
      <dsp:spPr>
        <a:xfrm rot="12900000">
          <a:off x="1108873" y="2311157"/>
          <a:ext cx="1892378" cy="57707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6AAA5-946C-7C41-8DC5-271B14A2AA7A}">
      <dsp:nvSpPr>
        <dsp:cNvPr id="0" name=""/>
        <dsp:cNvSpPr/>
      </dsp:nvSpPr>
      <dsp:spPr>
        <a:xfrm>
          <a:off x="318197" y="1287549"/>
          <a:ext cx="1923583" cy="1538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Apple Symbols"/>
            </a:rPr>
            <a:t>BeadLoom</a:t>
          </a:r>
          <a:r>
            <a:rPr lang="en-US" sz="2300" kern="1200" dirty="0" smtClean="0">
              <a:latin typeface="Apple Symbols"/>
            </a:rPr>
            <a:t> </a:t>
          </a:r>
          <a:r>
            <a:rPr lang="en-US" sz="2300" kern="1200" dirty="0" smtClean="0">
              <a:latin typeface="Apple Symbols"/>
            </a:rPr>
            <a:t>Game</a:t>
          </a:r>
          <a:endParaRPr lang="en-US" sz="2300" kern="1200" dirty="0">
            <a:latin typeface="Apple Symbols"/>
          </a:endParaRPr>
        </a:p>
      </dsp:txBody>
      <dsp:txXfrm>
        <a:off x="318197" y="1287549"/>
        <a:ext cx="1923583" cy="1538866"/>
      </dsp:txXfrm>
    </dsp:sp>
    <dsp:sp modelId="{3FD9AA36-DF8D-9647-BD96-C4EE7554C490}">
      <dsp:nvSpPr>
        <dsp:cNvPr id="0" name=""/>
        <dsp:cNvSpPr/>
      </dsp:nvSpPr>
      <dsp:spPr>
        <a:xfrm rot="16200000">
          <a:off x="2803485" y="1428997"/>
          <a:ext cx="1892378" cy="57707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C8747B-2174-8D47-936B-CB92449EFA61}">
      <dsp:nvSpPr>
        <dsp:cNvPr id="0" name=""/>
        <dsp:cNvSpPr/>
      </dsp:nvSpPr>
      <dsp:spPr>
        <a:xfrm>
          <a:off x="2787883" y="1912"/>
          <a:ext cx="1923583" cy="1538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pple Symbols"/>
            </a:rPr>
            <a:t>Collaborative Environment</a:t>
          </a:r>
          <a:endParaRPr lang="en-US" sz="2300" kern="1200" dirty="0">
            <a:latin typeface="Apple Symbols"/>
          </a:endParaRPr>
        </a:p>
      </dsp:txBody>
      <dsp:txXfrm>
        <a:off x="2787883" y="1912"/>
        <a:ext cx="1923583" cy="1538866"/>
      </dsp:txXfrm>
    </dsp:sp>
    <dsp:sp modelId="{1026A2F7-633E-3747-A3CF-60DA4BFE8EB9}">
      <dsp:nvSpPr>
        <dsp:cNvPr id="0" name=""/>
        <dsp:cNvSpPr/>
      </dsp:nvSpPr>
      <dsp:spPr>
        <a:xfrm rot="19500000">
          <a:off x="4498098" y="2311157"/>
          <a:ext cx="1892378" cy="57707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7325-51D2-9E43-82C5-ACB636E2B488}">
      <dsp:nvSpPr>
        <dsp:cNvPr id="0" name=""/>
        <dsp:cNvSpPr/>
      </dsp:nvSpPr>
      <dsp:spPr>
        <a:xfrm>
          <a:off x="5257568" y="1287549"/>
          <a:ext cx="1923583" cy="1538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u="none" kern="12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pple Symbols"/>
            </a:rPr>
            <a:t>Dance Tool</a:t>
          </a:r>
          <a:endParaRPr lang="en-US" sz="2300" b="1" i="1" u="none" kern="1200" dirty="0"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pple Symbols"/>
          </a:endParaRPr>
        </a:p>
      </dsp:txBody>
      <dsp:txXfrm>
        <a:off x="5257568" y="1287549"/>
        <a:ext cx="1923583" cy="15388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C63657-C749-4F71-A88A-3DB7BCDAC28D}">
      <dsp:nvSpPr>
        <dsp:cNvPr id="0" name=""/>
        <dsp:cNvSpPr/>
      </dsp:nvSpPr>
      <dsp:spPr>
        <a:xfrm>
          <a:off x="0" y="3613665"/>
          <a:ext cx="7499350" cy="11860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Teach Functions and </a:t>
          </a:r>
          <a:r>
            <a:rPr lang="en-US" sz="4100" kern="1200" dirty="0" smtClean="0"/>
            <a:t>Looping</a:t>
          </a:r>
          <a:endParaRPr lang="en-US" sz="4100" kern="1200" dirty="0"/>
        </a:p>
      </dsp:txBody>
      <dsp:txXfrm>
        <a:off x="0" y="3613665"/>
        <a:ext cx="7499350" cy="1186085"/>
      </dsp:txXfrm>
    </dsp:sp>
    <dsp:sp modelId="{CC649851-776B-450C-AD0F-CAD03F84A2C5}">
      <dsp:nvSpPr>
        <dsp:cNvPr id="0" name=""/>
        <dsp:cNvSpPr/>
      </dsp:nvSpPr>
      <dsp:spPr>
        <a:xfrm rot="10800000">
          <a:off x="0" y="1807257"/>
          <a:ext cx="7499350" cy="1824199"/>
        </a:xfrm>
        <a:prstGeom prst="upArrowCallout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8413219"/>
              <a:satOff val="-4326"/>
              <a:lumOff val="-1863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Players Choreograph Dances</a:t>
          </a:r>
          <a:endParaRPr lang="en-US" sz="4100" kern="1200" dirty="0"/>
        </a:p>
      </dsp:txBody>
      <dsp:txXfrm rot="10800000">
        <a:off x="0" y="1807257"/>
        <a:ext cx="7499350" cy="1824199"/>
      </dsp:txXfrm>
    </dsp:sp>
    <dsp:sp modelId="{8EA371D4-7B12-4CA4-A540-2644FD30DCC4}">
      <dsp:nvSpPr>
        <dsp:cNvPr id="0" name=""/>
        <dsp:cNvSpPr/>
      </dsp:nvSpPr>
      <dsp:spPr>
        <a:xfrm rot="10800000">
          <a:off x="0" y="848"/>
          <a:ext cx="7499350" cy="1824199"/>
        </a:xfrm>
        <a:prstGeom prst="upArrowCallou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6826439"/>
              <a:satOff val="-8652"/>
              <a:lumOff val="-372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Drag and Drop Interface</a:t>
          </a:r>
          <a:endParaRPr lang="en-US" sz="4100" kern="1200" dirty="0"/>
        </a:p>
      </dsp:txBody>
      <dsp:txXfrm rot="10800000">
        <a:off x="0" y="848"/>
        <a:ext cx="7499350" cy="18241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90CE2A-F092-4C62-B2A8-77C22DF2884D}">
      <dsp:nvSpPr>
        <dsp:cNvPr id="0" name=""/>
        <dsp:cNvSpPr/>
      </dsp:nvSpPr>
      <dsp:spPr>
        <a:xfrm>
          <a:off x="1574" y="0"/>
          <a:ext cx="2449323" cy="48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pple Symbols"/>
            </a:rPr>
            <a:t>Unity</a:t>
          </a:r>
          <a:endParaRPr lang="en-US" sz="3300" kern="1200" dirty="0">
            <a:latin typeface="Apple Symbols"/>
          </a:endParaRPr>
        </a:p>
      </dsp:txBody>
      <dsp:txXfrm>
        <a:off x="1574" y="1920240"/>
        <a:ext cx="2449323" cy="1920240"/>
      </dsp:txXfrm>
    </dsp:sp>
    <dsp:sp modelId="{28C8EE32-D40A-46F5-BA64-3BB888C09365}">
      <dsp:nvSpPr>
        <dsp:cNvPr id="0" name=""/>
        <dsp:cNvSpPr/>
      </dsp:nvSpPr>
      <dsp:spPr>
        <a:xfrm>
          <a:off x="426936" y="288036"/>
          <a:ext cx="1598599" cy="15985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83B78-196D-443F-B0B5-C31708611226}">
      <dsp:nvSpPr>
        <dsp:cNvPr id="0" name=""/>
        <dsp:cNvSpPr/>
      </dsp:nvSpPr>
      <dsp:spPr>
        <a:xfrm>
          <a:off x="2524378" y="0"/>
          <a:ext cx="2449323" cy="48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pple Symbols"/>
            </a:rPr>
            <a:t>Maya</a:t>
          </a:r>
          <a:endParaRPr lang="en-US" sz="3300" kern="1200" dirty="0">
            <a:latin typeface="Apple Symbols"/>
          </a:endParaRPr>
        </a:p>
      </dsp:txBody>
      <dsp:txXfrm>
        <a:off x="2524378" y="1920240"/>
        <a:ext cx="2449323" cy="1920240"/>
      </dsp:txXfrm>
    </dsp:sp>
    <dsp:sp modelId="{AA88A8B8-0A87-4950-BAC5-357AA62336A6}">
      <dsp:nvSpPr>
        <dsp:cNvPr id="0" name=""/>
        <dsp:cNvSpPr/>
      </dsp:nvSpPr>
      <dsp:spPr>
        <a:xfrm>
          <a:off x="2949740" y="288036"/>
          <a:ext cx="1598599" cy="15985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2A5A9-582B-4A30-A286-F98A7AA1D6BA}">
      <dsp:nvSpPr>
        <dsp:cNvPr id="0" name=""/>
        <dsp:cNvSpPr/>
      </dsp:nvSpPr>
      <dsp:spPr>
        <a:xfrm>
          <a:off x="5047181" y="0"/>
          <a:ext cx="2449323" cy="48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pple Symbols"/>
            </a:rPr>
            <a:t>JavaScript</a:t>
          </a:r>
          <a:endParaRPr lang="en-US" sz="3300" kern="1200" dirty="0">
            <a:latin typeface="Apple Symbols"/>
          </a:endParaRPr>
        </a:p>
      </dsp:txBody>
      <dsp:txXfrm>
        <a:off x="5047181" y="1920240"/>
        <a:ext cx="2449323" cy="1920240"/>
      </dsp:txXfrm>
    </dsp:sp>
    <dsp:sp modelId="{EDB9BF02-06B4-4881-AF77-A1CF12099F65}">
      <dsp:nvSpPr>
        <dsp:cNvPr id="0" name=""/>
        <dsp:cNvSpPr/>
      </dsp:nvSpPr>
      <dsp:spPr>
        <a:xfrm>
          <a:off x="5472543" y="288036"/>
          <a:ext cx="1598599" cy="15985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A1894-9090-4EE9-9239-318E992F27C5}">
      <dsp:nvSpPr>
        <dsp:cNvPr id="0" name=""/>
        <dsp:cNvSpPr/>
      </dsp:nvSpPr>
      <dsp:spPr>
        <a:xfrm>
          <a:off x="299923" y="3840480"/>
          <a:ext cx="6898233" cy="72009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7316A0-E646-456E-A94A-1B63FB16247E}">
      <dsp:nvSpPr>
        <dsp:cNvPr id="0" name=""/>
        <dsp:cNvSpPr/>
      </dsp:nvSpPr>
      <dsp:spPr>
        <a:xfrm>
          <a:off x="0" y="1440179"/>
          <a:ext cx="7498080" cy="1920240"/>
        </a:xfrm>
        <a:prstGeom prst="notchedRightArrow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B6D0A52-5BDF-427F-80F7-62501476D10E}">
      <dsp:nvSpPr>
        <dsp:cNvPr id="0" name=""/>
        <dsp:cNvSpPr/>
      </dsp:nvSpPr>
      <dsp:spPr>
        <a:xfrm>
          <a:off x="3377" y="0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pple Symbols"/>
            </a:rPr>
            <a:t>Interface Redesign</a:t>
          </a:r>
          <a:endParaRPr lang="en-US" sz="2300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Apple Symbols"/>
          </a:endParaRPr>
        </a:p>
      </dsp:txBody>
      <dsp:txXfrm>
        <a:off x="3377" y="0"/>
        <a:ext cx="1624461" cy="1920240"/>
      </dsp:txXfrm>
    </dsp:sp>
    <dsp:sp modelId="{5EE67F47-43AA-48F6-8940-DC78F145BC06}">
      <dsp:nvSpPr>
        <dsp:cNvPr id="0" name=""/>
        <dsp:cNvSpPr/>
      </dsp:nvSpPr>
      <dsp:spPr>
        <a:xfrm>
          <a:off x="575578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B6793-FE4A-4244-9595-10D0DCCC75E6}">
      <dsp:nvSpPr>
        <dsp:cNvPr id="0" name=""/>
        <dsp:cNvSpPr/>
      </dsp:nvSpPr>
      <dsp:spPr>
        <a:xfrm>
          <a:off x="1709062" y="2880359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latin typeface="Apple Symbols"/>
          </a:endParaRPr>
        </a:p>
      </dsp:txBody>
      <dsp:txXfrm>
        <a:off x="1709062" y="2880359"/>
        <a:ext cx="1624461" cy="1920240"/>
      </dsp:txXfrm>
    </dsp:sp>
    <dsp:sp modelId="{4C8E9DC7-BE4B-4EDD-B653-56BAE09D11B8}">
      <dsp:nvSpPr>
        <dsp:cNvPr id="0" name=""/>
        <dsp:cNvSpPr/>
      </dsp:nvSpPr>
      <dsp:spPr>
        <a:xfrm>
          <a:off x="228126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E631-286F-49EA-8A92-D0BE1743B498}">
      <dsp:nvSpPr>
        <dsp:cNvPr id="0" name=""/>
        <dsp:cNvSpPr/>
      </dsp:nvSpPr>
      <dsp:spPr>
        <a:xfrm>
          <a:off x="3414747" y="0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latin typeface="Apple Symbols"/>
          </a:endParaRPr>
        </a:p>
      </dsp:txBody>
      <dsp:txXfrm>
        <a:off x="3414747" y="0"/>
        <a:ext cx="1624461" cy="1920240"/>
      </dsp:txXfrm>
    </dsp:sp>
    <dsp:sp modelId="{DFB56F42-D0CE-4D81-9ED7-E1C1740A05DA}">
      <dsp:nvSpPr>
        <dsp:cNvPr id="0" name=""/>
        <dsp:cNvSpPr/>
      </dsp:nvSpPr>
      <dsp:spPr>
        <a:xfrm>
          <a:off x="3986948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692A2-21B2-47BF-A6BF-D6636DC62DEF}">
      <dsp:nvSpPr>
        <dsp:cNvPr id="0" name=""/>
        <dsp:cNvSpPr/>
      </dsp:nvSpPr>
      <dsp:spPr>
        <a:xfrm>
          <a:off x="5120432" y="2880359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latin typeface="Apple Symbols"/>
          </a:endParaRPr>
        </a:p>
      </dsp:txBody>
      <dsp:txXfrm>
        <a:off x="5120432" y="2880359"/>
        <a:ext cx="1624461" cy="1920240"/>
      </dsp:txXfrm>
    </dsp:sp>
    <dsp:sp modelId="{E8116EB2-50B9-4474-A791-B0FFB4E632F8}">
      <dsp:nvSpPr>
        <dsp:cNvPr id="0" name=""/>
        <dsp:cNvSpPr/>
      </dsp:nvSpPr>
      <dsp:spPr>
        <a:xfrm>
          <a:off x="569263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7316A0-E646-456E-A94A-1B63FB16247E}">
      <dsp:nvSpPr>
        <dsp:cNvPr id="0" name=""/>
        <dsp:cNvSpPr/>
      </dsp:nvSpPr>
      <dsp:spPr>
        <a:xfrm>
          <a:off x="0" y="1440179"/>
          <a:ext cx="7498080" cy="1920240"/>
        </a:xfrm>
        <a:prstGeom prst="notchedRightArrow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B6D0A52-5BDF-427F-80F7-62501476D10E}">
      <dsp:nvSpPr>
        <dsp:cNvPr id="0" name=""/>
        <dsp:cNvSpPr/>
      </dsp:nvSpPr>
      <dsp:spPr>
        <a:xfrm>
          <a:off x="3377" y="0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pple Symbols"/>
            </a:rPr>
            <a:t>Interface Redesign</a:t>
          </a:r>
          <a:endParaRPr lang="en-US" sz="2100" kern="1200" dirty="0">
            <a:latin typeface="Apple Symbols"/>
          </a:endParaRPr>
        </a:p>
      </dsp:txBody>
      <dsp:txXfrm>
        <a:off x="3377" y="0"/>
        <a:ext cx="1624461" cy="1920240"/>
      </dsp:txXfrm>
    </dsp:sp>
    <dsp:sp modelId="{5EE67F47-43AA-48F6-8940-DC78F145BC06}">
      <dsp:nvSpPr>
        <dsp:cNvPr id="0" name=""/>
        <dsp:cNvSpPr/>
      </dsp:nvSpPr>
      <dsp:spPr>
        <a:xfrm>
          <a:off x="575578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B6793-FE4A-4244-9595-10D0DCCC75E6}">
      <dsp:nvSpPr>
        <dsp:cNvPr id="0" name=""/>
        <dsp:cNvSpPr/>
      </dsp:nvSpPr>
      <dsp:spPr>
        <a:xfrm>
          <a:off x="1880735" y="2880359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pple Symbols"/>
            </a:rPr>
            <a:t>Re-creation of animations</a:t>
          </a:r>
          <a:endParaRPr lang="en-US" sz="2100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Apple Symbols"/>
          </a:endParaRPr>
        </a:p>
      </dsp:txBody>
      <dsp:txXfrm>
        <a:off x="1880735" y="2880359"/>
        <a:ext cx="1624461" cy="1920240"/>
      </dsp:txXfrm>
    </dsp:sp>
    <dsp:sp modelId="{4C8E9DC7-BE4B-4EDD-B653-56BAE09D11B8}">
      <dsp:nvSpPr>
        <dsp:cNvPr id="0" name=""/>
        <dsp:cNvSpPr/>
      </dsp:nvSpPr>
      <dsp:spPr>
        <a:xfrm>
          <a:off x="228126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E631-286F-49EA-8A92-D0BE1743B498}">
      <dsp:nvSpPr>
        <dsp:cNvPr id="0" name=""/>
        <dsp:cNvSpPr/>
      </dsp:nvSpPr>
      <dsp:spPr>
        <a:xfrm>
          <a:off x="3414747" y="0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pple Symbols"/>
            </a:rPr>
            <a:t>Animation blending and timing</a:t>
          </a:r>
          <a:endParaRPr lang="en-US" sz="2100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Apple Symbols"/>
          </a:endParaRPr>
        </a:p>
      </dsp:txBody>
      <dsp:txXfrm>
        <a:off x="3414747" y="0"/>
        <a:ext cx="1624461" cy="1920240"/>
      </dsp:txXfrm>
    </dsp:sp>
    <dsp:sp modelId="{DFB56F42-D0CE-4D81-9ED7-E1C1740A05DA}">
      <dsp:nvSpPr>
        <dsp:cNvPr id="0" name=""/>
        <dsp:cNvSpPr/>
      </dsp:nvSpPr>
      <dsp:spPr>
        <a:xfrm>
          <a:off x="3986948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692A2-21B2-47BF-A6BF-D6636DC62DEF}">
      <dsp:nvSpPr>
        <dsp:cNvPr id="0" name=""/>
        <dsp:cNvSpPr/>
      </dsp:nvSpPr>
      <dsp:spPr>
        <a:xfrm>
          <a:off x="5120432" y="2880359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Apple Symbols"/>
          </a:endParaRPr>
        </a:p>
      </dsp:txBody>
      <dsp:txXfrm>
        <a:off x="5120432" y="2880359"/>
        <a:ext cx="1624461" cy="1920240"/>
      </dsp:txXfrm>
    </dsp:sp>
    <dsp:sp modelId="{E8116EB2-50B9-4474-A791-B0FFB4E632F8}">
      <dsp:nvSpPr>
        <dsp:cNvPr id="0" name=""/>
        <dsp:cNvSpPr/>
      </dsp:nvSpPr>
      <dsp:spPr>
        <a:xfrm>
          <a:off x="569263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7316A0-E646-456E-A94A-1B63FB16247E}">
      <dsp:nvSpPr>
        <dsp:cNvPr id="0" name=""/>
        <dsp:cNvSpPr/>
      </dsp:nvSpPr>
      <dsp:spPr>
        <a:xfrm>
          <a:off x="0" y="1440179"/>
          <a:ext cx="7498080" cy="1920240"/>
        </a:xfrm>
        <a:prstGeom prst="notchedRightArrow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B6D0A52-5BDF-427F-80F7-62501476D10E}">
      <dsp:nvSpPr>
        <dsp:cNvPr id="0" name=""/>
        <dsp:cNvSpPr/>
      </dsp:nvSpPr>
      <dsp:spPr>
        <a:xfrm>
          <a:off x="3377" y="0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pple Symbols"/>
            </a:rPr>
            <a:t>Interface Redesign</a:t>
          </a:r>
          <a:endParaRPr lang="en-US" sz="2100" kern="1200" dirty="0">
            <a:latin typeface="Apple Symbols"/>
          </a:endParaRPr>
        </a:p>
      </dsp:txBody>
      <dsp:txXfrm>
        <a:off x="3377" y="0"/>
        <a:ext cx="1624461" cy="1920240"/>
      </dsp:txXfrm>
    </dsp:sp>
    <dsp:sp modelId="{5EE67F47-43AA-48F6-8940-DC78F145BC06}">
      <dsp:nvSpPr>
        <dsp:cNvPr id="0" name=""/>
        <dsp:cNvSpPr/>
      </dsp:nvSpPr>
      <dsp:spPr>
        <a:xfrm>
          <a:off x="575578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B6793-FE4A-4244-9595-10D0DCCC75E6}">
      <dsp:nvSpPr>
        <dsp:cNvPr id="0" name=""/>
        <dsp:cNvSpPr/>
      </dsp:nvSpPr>
      <dsp:spPr>
        <a:xfrm>
          <a:off x="1880735" y="2880359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/>
              <a:latin typeface="Apple Symbols"/>
            </a:rPr>
            <a:t>Re-creation of animations</a:t>
          </a:r>
          <a:endParaRPr lang="en-US" sz="2100" kern="1200" dirty="0">
            <a:effectLst/>
            <a:latin typeface="Apple Symbols"/>
          </a:endParaRPr>
        </a:p>
      </dsp:txBody>
      <dsp:txXfrm>
        <a:off x="1880735" y="2880359"/>
        <a:ext cx="1624461" cy="1920240"/>
      </dsp:txXfrm>
    </dsp:sp>
    <dsp:sp modelId="{4C8E9DC7-BE4B-4EDD-B653-56BAE09D11B8}">
      <dsp:nvSpPr>
        <dsp:cNvPr id="0" name=""/>
        <dsp:cNvSpPr/>
      </dsp:nvSpPr>
      <dsp:spPr>
        <a:xfrm>
          <a:off x="228126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E631-286F-49EA-8A92-D0BE1743B498}">
      <dsp:nvSpPr>
        <dsp:cNvPr id="0" name=""/>
        <dsp:cNvSpPr/>
      </dsp:nvSpPr>
      <dsp:spPr>
        <a:xfrm>
          <a:off x="3414747" y="0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/>
              <a:latin typeface="Apple Symbols"/>
            </a:rPr>
            <a:t>Animation blending and timing</a:t>
          </a:r>
          <a:endParaRPr lang="en-US" sz="2100" kern="1200" dirty="0">
            <a:effectLst/>
            <a:latin typeface="Apple Symbols"/>
          </a:endParaRPr>
        </a:p>
      </dsp:txBody>
      <dsp:txXfrm>
        <a:off x="3414747" y="0"/>
        <a:ext cx="1624461" cy="1920240"/>
      </dsp:txXfrm>
    </dsp:sp>
    <dsp:sp modelId="{DFB56F42-D0CE-4D81-9ED7-E1C1740A05DA}">
      <dsp:nvSpPr>
        <dsp:cNvPr id="0" name=""/>
        <dsp:cNvSpPr/>
      </dsp:nvSpPr>
      <dsp:spPr>
        <a:xfrm>
          <a:off x="3986948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692A2-21B2-47BF-A6BF-D6636DC62DEF}">
      <dsp:nvSpPr>
        <dsp:cNvPr id="0" name=""/>
        <dsp:cNvSpPr/>
      </dsp:nvSpPr>
      <dsp:spPr>
        <a:xfrm>
          <a:off x="5029202" y="2880359"/>
          <a:ext cx="1624461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pple Symbols"/>
            </a:rPr>
            <a:t>Creation of MMLT Data Structure</a:t>
          </a:r>
          <a:endParaRPr lang="en-US" sz="2100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Apple Symbols"/>
          </a:endParaRPr>
        </a:p>
      </dsp:txBody>
      <dsp:txXfrm>
        <a:off x="5029202" y="2880359"/>
        <a:ext cx="1624461" cy="1920240"/>
      </dsp:txXfrm>
    </dsp:sp>
    <dsp:sp modelId="{E8116EB2-50B9-4474-A791-B0FFB4E632F8}">
      <dsp:nvSpPr>
        <dsp:cNvPr id="0" name=""/>
        <dsp:cNvSpPr/>
      </dsp:nvSpPr>
      <dsp:spPr>
        <a:xfrm>
          <a:off x="5692633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E0B60-A19E-48BD-8904-B3A021C45706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CC11D-4802-4F38-9175-C364954D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F7D1-1511-4C0D-825D-402641AEADFA}" type="datetimeFigureOut">
              <a:rPr lang="en-US" smtClean="0"/>
              <a:pPr/>
              <a:t>7/29/10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4F380-89DB-435A-80F2-70B995A0E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4F380-89DB-435A-80F2-70B995A0E0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5631-E147-4A51-9A32-16753596968E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47E-DAA7-4BFC-8779-D624FE36A160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60B5-1837-4E2B-A081-E6443EAD1AE8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B820-2E4B-470A-B73E-9E710FC4D7E4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D5CA-AF52-4F26-BB8F-2278F413A750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9D16-93A2-4C6E-9F8C-6DF963C351E9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88D3-41E1-4993-B683-7AB68182AD16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8FC9-80E1-40C0-92DB-3DD6CCA84005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D8EB-81F9-40B3-9ADF-3A2D789D4BA5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97FC-DD4F-4991-8BE4-E85251121CCE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079F-1446-4543-BB07-DDF8656464B6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96FC315-93E4-4E1E-B2AD-DFDD29BD32E0}" type="datetime1">
              <a:rPr lang="en-US" smtClean="0"/>
              <a:pPr/>
              <a:t>7/29/10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1F442ED7-5B88-4D99-8D0E-3473F65B2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iffany.Barnes@gmail.com" TargetMode="External"/><Relationship Id="rId4" Type="http://schemas.openxmlformats.org/officeDocument/2006/relationships/hyperlink" Target="mailto:akboyce@uncc.edu" TargetMode="External"/><Relationship Id="rId5" Type="http://schemas.openxmlformats.org/officeDocument/2006/relationships/hyperlink" Target="mailto:ahicks37@uncc.edu" TargetMode="External"/><Relationship Id="rId6" Type="http://schemas.openxmlformats.org/officeDocument/2006/relationships/image" Target="../media/image2.gif"/><Relationship Id="rId7" Type="http://schemas.openxmlformats.org/officeDocument/2006/relationships/image" Target="../media/image3.png"/><Relationship Id="rId8" Type="http://schemas.openxmlformats.org/officeDocument/2006/relationships/hyperlink" Target="mailto:acampbel@uncc.edu" TargetMode="External"/><Relationship Id="rId9" Type="http://schemas.openxmlformats.org/officeDocument/2006/relationships/hyperlink" Target="mailto:daculler@uncc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openxmlformats.org/officeDocument/2006/relationships/image" Target="../media/image3.png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openxmlformats.org/officeDocument/2006/relationships/image" Target="../media/image3.png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openxmlformats.org/officeDocument/2006/relationships/image" Target="../media/image3.png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openxmlformats.org/officeDocument/2006/relationships/image" Target="../media/image3.png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openxmlformats.org/officeDocument/2006/relationships/image" Target="../media/image11.png"/><Relationship Id="rId9" Type="http://schemas.openxmlformats.org/officeDocument/2006/relationships/image" Target="../media/image3.png"/><Relationship Id="rId10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3.png"/><Relationship Id="rId10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video" Target="file://localhost/Users/thewrxx08/Downloads/Shaun%20Pickford%20-%20Final/MaxIsCrazy.mp4" TargetMode="Externa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openxmlformats.org/officeDocument/2006/relationships/image" Target="../media/image11.png"/><Relationship Id="rId9" Type="http://schemas.openxmlformats.org/officeDocument/2006/relationships/image" Target="../media/image3.png"/><Relationship Id="rId10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openxmlformats.org/officeDocument/2006/relationships/image" Target="../media/image3.png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video" Target="file://localhost/Users/thewrxx08/Downloads/Shaun%20Pickford%20-%20Final/DanceToolDemo2.mp4" TargetMode="Externa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openxmlformats.org/officeDocument/2006/relationships/image" Target="../media/image3.png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openxmlformats.org/officeDocument/2006/relationships/image" Target="../media/image3.png"/><Relationship Id="rId8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barnes2@uncc.edu" TargetMode="External"/><Relationship Id="rId4" Type="http://schemas.openxmlformats.org/officeDocument/2006/relationships/hyperlink" Target="mailto:akboyce@uncc.edu" TargetMode="External"/><Relationship Id="rId5" Type="http://schemas.openxmlformats.org/officeDocument/2006/relationships/hyperlink" Target="mailto:ahicks37@uncc.edu" TargetMode="External"/><Relationship Id="rId6" Type="http://schemas.openxmlformats.org/officeDocument/2006/relationships/image" Target="../media/image2.gif"/><Relationship Id="rId7" Type="http://schemas.openxmlformats.org/officeDocument/2006/relationships/image" Target="../media/image3.png"/><Relationship Id="rId8" Type="http://schemas.openxmlformats.org/officeDocument/2006/relationships/hyperlink" Target="mailto:acampbel@uncc.edu" TargetMode="External"/><Relationship Id="rId9" Type="http://schemas.openxmlformats.org/officeDocument/2006/relationships/hyperlink" Target="mailto:daculler@uncc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gpickfo@uncc.ed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thewrxx08/Downloads/Shaun%20Pickford%20-%20Final/DanceTool.m4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openxmlformats.org/officeDocument/2006/relationships/image" Target="../media/image3.png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openxmlformats.org/officeDocument/2006/relationships/image" Target="../media/image3.png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-961"/>
            <a:ext cx="7772400" cy="1220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pple Symbols"/>
                <a:cs typeface="Apple Symbols"/>
              </a:rPr>
              <a:t>Creation of A New Culturally Situated Design Tool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981200"/>
            <a:ext cx="342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Advisor</a:t>
            </a:r>
          </a:p>
          <a:p>
            <a:pPr algn="ct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Dr. Tiffany Barnes</a:t>
            </a:r>
          </a:p>
          <a:p>
            <a:pPr algn="ctr"/>
            <a:r>
              <a:rPr lang="en-US" sz="2400" b="1" dirty="0" smtClean="0">
                <a:latin typeface="Apple Symbols"/>
                <a:cs typeface="Apple Symbols"/>
                <a:hlinkClick r:id="rId3"/>
              </a:rPr>
              <a:t>Tiffany.Barnes@gmail.com</a:t>
            </a:r>
            <a:r>
              <a:rPr lang="en-US" sz="2400" b="1" dirty="0" smtClean="0">
                <a:latin typeface="Apple Symbols"/>
                <a:cs typeface="Apple Symbols"/>
              </a:rPr>
              <a:t> </a:t>
            </a: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ple Symbols"/>
              <a:cs typeface="Apple Symbols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Graduate Advisors</a:t>
            </a:r>
          </a:p>
          <a:p>
            <a:pPr algn="ctr"/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Acey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 Boyce</a:t>
            </a:r>
          </a:p>
          <a:p>
            <a:pPr algn="ctr"/>
            <a:r>
              <a:rPr lang="en-US" sz="2400" b="1" dirty="0" smtClean="0">
                <a:latin typeface="Apple Symbols"/>
                <a:cs typeface="Apple Symbols"/>
                <a:hlinkClick r:id="rId4"/>
              </a:rPr>
              <a:t>akboyce@uncc.edu</a:t>
            </a:r>
            <a:r>
              <a:rPr lang="en-US" sz="2400" b="1" dirty="0" smtClean="0">
                <a:latin typeface="Apple Symbols"/>
                <a:cs typeface="Apple Symbols"/>
              </a:rPr>
              <a:t> </a:t>
            </a:r>
            <a:endParaRPr lang="en-US" sz="2400" dirty="0" smtClean="0">
              <a:latin typeface="Apple Symbols"/>
              <a:cs typeface="Apple Symbols"/>
            </a:endParaRPr>
          </a:p>
          <a:p>
            <a:pPr algn="ct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Drew Hicks</a:t>
            </a:r>
          </a:p>
          <a:p>
            <a:pPr algn="ctr"/>
            <a:r>
              <a:rPr lang="en-US" sz="2400" b="1" dirty="0" smtClean="0">
                <a:latin typeface="Apple Symbols"/>
                <a:cs typeface="Apple Symbols"/>
                <a:hlinkClick r:id="rId5"/>
              </a:rPr>
              <a:t>ahicks37@uncc.edu</a:t>
            </a:r>
            <a:endParaRPr lang="en-US" sz="2400" b="1" dirty="0" smtClean="0">
              <a:latin typeface="Apple Symbols"/>
              <a:cs typeface="Apple Symbols"/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ple Symbols"/>
              <a:cs typeface="Apple Symbols"/>
            </a:endParaRPr>
          </a:p>
        </p:txBody>
      </p:sp>
      <p:pic>
        <p:nvPicPr>
          <p:cNvPr id="6" name="Picture 5" descr="UNCC_CompInfo_Logo_1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419600"/>
            <a:ext cx="2667000" cy="1240370"/>
          </a:xfrm>
          <a:prstGeom prst="rect">
            <a:avLst/>
          </a:prstGeom>
        </p:spPr>
      </p:pic>
      <p:pic>
        <p:nvPicPr>
          <p:cNvPr id="7" name="Picture 6" descr="log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5791200"/>
            <a:ext cx="3251991" cy="841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19812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Dream Team</a:t>
            </a: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ple Symbols"/>
              <a:cs typeface="Apple Symbols"/>
            </a:endParaRPr>
          </a:p>
          <a:p>
            <a:pPr algn="ct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Antoine Campbell</a:t>
            </a:r>
          </a:p>
          <a:p>
            <a:pPr algn="ctr"/>
            <a:r>
              <a:rPr lang="en-US" sz="2400" b="1" dirty="0" smtClean="0">
                <a:latin typeface="Apple Symbols"/>
                <a:cs typeface="Apple Symbols"/>
                <a:hlinkClick r:id="rId8"/>
              </a:rPr>
              <a:t>acampbel@uncc.edu</a:t>
            </a:r>
            <a:r>
              <a:rPr lang="en-US" sz="2400" b="1" dirty="0" smtClean="0">
                <a:latin typeface="Apple Symbols"/>
                <a:cs typeface="Apple Symbols"/>
              </a:rPr>
              <a:t> </a:t>
            </a:r>
          </a:p>
          <a:p>
            <a:pPr algn="ct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Dustin Culler</a:t>
            </a:r>
          </a:p>
          <a:p>
            <a:pPr algn="ctr"/>
            <a:r>
              <a:rPr lang="en-US" sz="2400" b="1" dirty="0" smtClean="0">
                <a:latin typeface="Apple Symbols"/>
                <a:cs typeface="Apple Symbols"/>
                <a:hlinkClick r:id="rId9"/>
              </a:rPr>
              <a:t>daculler@uncc.edu</a:t>
            </a:r>
            <a:r>
              <a:rPr lang="en-US" sz="2400" b="1" dirty="0" smtClean="0">
                <a:latin typeface="Apple Symbols"/>
                <a:cs typeface="Apple Symbol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1219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Shaun G. Pickford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749808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Symbols"/>
              </a:rPr>
              <a:t>Solution</a:t>
            </a:r>
            <a:endParaRPr lang="en-US" sz="5400" dirty="0">
              <a:latin typeface="Apple Symbol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Symbols"/>
              </a:rPr>
              <a:t>3 Step Process</a:t>
            </a:r>
            <a:endParaRPr lang="en-US" dirty="0">
              <a:latin typeface="Apple Symbol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219200"/>
          <a:ext cx="7315200" cy="5130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log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Symbols"/>
              </a:rPr>
              <a:t>Solution</a:t>
            </a:r>
            <a:endParaRPr lang="en-US" dirty="0">
              <a:latin typeface="Apple Symbols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</p:nvPr>
        </p:nvGraphicFramePr>
        <p:xfrm>
          <a:off x="1371600" y="1447800"/>
          <a:ext cx="749935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log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2E61F50-D950-E744-B38A-06DD15C6C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60794F7-1211-5F43-BA7C-2F387B0D0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216AAA5-946C-7C41-8DC5-271B14A2A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FD9AA36-DF8D-9647-BD96-C4EE7554C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EC8747B-2174-8D47-936B-CB92449EF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026A2F7-633E-3747-A3CF-60DA4BFE8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D407325-51D2-9E43-82C5-ACB636E2B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749808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Symbols"/>
              </a:rPr>
              <a:t>Dance Tool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Symbol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Symbols"/>
                <a:cs typeface="Apple Symbols"/>
              </a:rPr>
              <a:t>Hypotheses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981200"/>
            <a:ext cx="7638288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Utilize the cultural aspects of the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BreakDancer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 CSDT and make it into a Design Tool.</a:t>
            </a:r>
          </a:p>
          <a:p>
            <a:pPr algn="ctr">
              <a:buNone/>
            </a:pP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ple Symbols"/>
              <a:cs typeface="Apple Symbols"/>
            </a:endParaRPr>
          </a:p>
          <a:p>
            <a:pPr algn="ctr"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Create an intuitive and simple interface for the Design Tool to allow players to easily program dancers and fully execute a custom dance</a:t>
            </a:r>
            <a:r>
              <a:rPr lang="en-US" dirty="0" smtClean="0">
                <a:latin typeface="Apple Symbols"/>
                <a:cs typeface="Apple Symbols"/>
              </a:rPr>
              <a:t>.</a:t>
            </a:r>
          </a:p>
          <a:p>
            <a:pPr algn="ctr">
              <a:buNone/>
            </a:pPr>
            <a:endParaRPr lang="en-US" dirty="0" smtClean="0">
              <a:latin typeface="Apple Symbols"/>
              <a:cs typeface="Apple Symbol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logo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Dance Tool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log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A371D4-7B12-4CA4-A540-2644FD30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649851-776B-450C-AD0F-CAD03F84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C63657-C749-4F71-A88A-3DB7BCDAC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Symbols"/>
              </a:rPr>
              <a:t>Tools of the Trade</a:t>
            </a:r>
            <a:endParaRPr lang="en-US" dirty="0">
              <a:latin typeface="Apple Symbol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logo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nstock1090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572000"/>
            <a:ext cx="2457934" cy="1933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pple Symbols"/>
              </a:rPr>
              <a:t>Extreme Makeover Dance Tool Edition</a:t>
            </a:r>
            <a:endParaRPr lang="en-US" sz="3200" dirty="0">
              <a:latin typeface="Apple Symbol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71600" y="914400"/>
          <a:ext cx="749808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under-constructi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4038600"/>
            <a:ext cx="2438400" cy="24384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logo cop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7316A0-E646-456E-A94A-1B63FB162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7F47-43AA-48F6-8940-DC78F145B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D0A52-5BDF-427F-80F7-62501476D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8E9DC7-BE4B-4EDD-B653-56BAE09D1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8B6793-FE4A-4244-9595-10D0DCCC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B56F42-D0CE-4D81-9ED7-E1C1740A0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C9E631-286F-49EA-8A92-D0BE1743B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116EB2-50B9-4474-A791-B0FFB4E63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A692A2-21B2-47BF-A6BF-D6636DC62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pple Symbols"/>
              </a:rPr>
              <a:t>Dance Tool GUI</a:t>
            </a:r>
            <a:endParaRPr lang="en-US" dirty="0">
              <a:latin typeface="Apple Symbol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200" t="14836" r="33600" b="6653"/>
          <a:stretch>
            <a:fillRect/>
          </a:stretch>
        </p:blipFill>
        <p:spPr bwMode="auto">
          <a:xfrm>
            <a:off x="1524000" y="1219201"/>
            <a:ext cx="7162800" cy="5029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pple Symbols"/>
              </a:rPr>
              <a:t>Extreme Makeover Dance Tool Edition</a:t>
            </a:r>
            <a:endParaRPr lang="en-US" sz="3200" dirty="0">
              <a:latin typeface="Apple Symbol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71600" y="914400"/>
          <a:ext cx="749808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canstock10906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572000"/>
            <a:ext cx="2457934" cy="1933575"/>
          </a:xfrm>
          <a:prstGeom prst="rect">
            <a:avLst/>
          </a:prstGeom>
        </p:spPr>
      </p:pic>
      <p:pic>
        <p:nvPicPr>
          <p:cNvPr id="11" name="Picture 10" descr="under-constructi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4038600"/>
            <a:ext cx="2438400" cy="2438400"/>
          </a:xfrm>
          <a:prstGeom prst="rect">
            <a:avLst/>
          </a:prstGeom>
        </p:spPr>
      </p:pic>
      <p:pic>
        <p:nvPicPr>
          <p:cNvPr id="14" name="Picture 13" descr="logo cop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7316A0-E646-456E-A94A-1B63FB162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7F47-43AA-48F6-8940-DC78F145B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D0A52-5BDF-427F-80F7-62501476D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8E9DC7-BE4B-4EDD-B653-56BAE09D1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8B6793-FE4A-4244-9595-10D0DCCC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B56F42-D0CE-4D81-9ED7-E1C1740A0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C9E631-286F-49EA-8A92-D0BE1743B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116EB2-50B9-4474-A791-B0FFB4E63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A692A2-21B2-47BF-A6BF-D6636DC62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749808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Symbols"/>
                <a:cs typeface="Apple Symbols"/>
              </a:rPr>
              <a:t>Problem</a:t>
            </a:r>
            <a:endParaRPr lang="en-US" sz="5400" dirty="0">
              <a:latin typeface="Apple Symbols"/>
              <a:cs typeface="Apple Symbol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pple Symbols"/>
              </a:rPr>
              <a:t>Unruly Dancers</a:t>
            </a:r>
            <a:endParaRPr lang="en-US" dirty="0">
              <a:latin typeface="Apple Symbols"/>
            </a:endParaRPr>
          </a:p>
        </p:txBody>
      </p:sp>
      <p:pic>
        <p:nvPicPr>
          <p:cNvPr id="6" name="MaxIsCrazy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295400"/>
            <a:ext cx="6556248" cy="491718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logo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nstock1090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572000"/>
            <a:ext cx="2457934" cy="1933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pple Symbols"/>
              </a:rPr>
              <a:t>Extreme Makeover Dance Tool Edition</a:t>
            </a:r>
            <a:endParaRPr lang="en-US" sz="3200" dirty="0">
              <a:latin typeface="Apple Symbol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71600" y="914400"/>
          <a:ext cx="749808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under-constructi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4038600"/>
            <a:ext cx="2438400" cy="2438400"/>
          </a:xfrm>
          <a:prstGeom prst="rect">
            <a:avLst/>
          </a:prstGeom>
        </p:spPr>
      </p:pic>
      <p:pic>
        <p:nvPicPr>
          <p:cNvPr id="14" name="Picture 13" descr="logo cop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7316A0-E646-456E-A94A-1B63FB162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7F47-43AA-48F6-8940-DC78F145B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D0A52-5BDF-427F-80F7-62501476D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8E9DC7-BE4B-4EDD-B653-56BAE09D1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8B6793-FE4A-4244-9595-10D0DCCC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B56F42-D0CE-4D81-9ED7-E1C1740A0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C9E631-286F-49EA-8A92-D0BE1743B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116EB2-50B9-4474-A791-B0FFB4E63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A692A2-21B2-47BF-A6BF-D6636DC62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nceTool_Flowchart(2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660333"/>
            <a:ext cx="7467599" cy="61976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58762"/>
            <a:ext cx="749808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pple Symbols"/>
              </a:rPr>
              <a:t>Massive Multi-Level Tiered Data Structure</a:t>
            </a:r>
            <a:endParaRPr lang="en-US" dirty="0">
              <a:latin typeface="Apple Symbol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22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logo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pple Symbols"/>
              </a:rPr>
              <a:t>MMLT Data Structure Key Points</a:t>
            </a:r>
            <a:endParaRPr lang="en-US" dirty="0">
              <a:latin typeface="Apple Symbol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logo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EC8A5-3DDF-4BE5-A1AF-8361CD11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328018-F7B5-4800-A324-490285BBD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7F561A-50A9-422E-8C5A-45655EA38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pple Symbols"/>
              </a:rPr>
              <a:t>Demo Video</a:t>
            </a:r>
            <a:endParaRPr lang="en-US" dirty="0">
              <a:latin typeface="Apple Symbol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24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DanceToolDemo2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273969"/>
            <a:ext cx="6858000" cy="5050631"/>
          </a:xfrm>
          <a:prstGeom prst="rect">
            <a:avLst/>
          </a:prstGeom>
        </p:spPr>
      </p:pic>
      <p:pic>
        <p:nvPicPr>
          <p:cNvPr id="12" name="Picture 11" descr="logo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pple Symbols"/>
              </a:rPr>
              <a:t>Initial Play-Testing / Feedback</a:t>
            </a:r>
            <a:endParaRPr lang="en-US" dirty="0">
              <a:latin typeface="Apple Symbol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25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logo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EC8A5-3DDF-4BE5-A1AF-8361CD11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328018-F7B5-4800-A324-490285BBD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7F561A-50A9-422E-8C5A-45655EA38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pple Symbols"/>
              </a:rPr>
              <a:t>Initial Play-Testing / Feedback</a:t>
            </a:r>
            <a:endParaRPr lang="en-US" dirty="0">
              <a:latin typeface="Apple Symbo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</a:rPr>
              <a:t>Comments: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</a:rPr>
              <a:t>“Its cool!”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</a:rPr>
              <a:t>“I loved it!”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</a:rPr>
              <a:t>“Pretty fun!”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</a:rPr>
              <a:t>Suggestions for improvement: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</a:rPr>
              <a:t>“Add way more moves and songs”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</a:rPr>
              <a:t>“song database and customizable outfits. get rid of max. oh yea.. volume control would be nice. the comp master volume is on its lowest and the game is still loud.”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</a:rPr>
              <a:t>“instructions on the side of the page”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logo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pple Symbols"/>
              </a:rPr>
              <a:t>What I Learned</a:t>
            </a:r>
            <a:endParaRPr lang="en-US" dirty="0">
              <a:latin typeface="Apple Symbol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27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log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pple Symbols"/>
              </a:rPr>
              <a:t>Improved Animations.</a:t>
            </a:r>
          </a:p>
          <a:p>
            <a:r>
              <a:rPr lang="en-US" dirty="0" smtClean="0">
                <a:latin typeface="Apple Symbols"/>
              </a:rPr>
              <a:t>Tutorials.</a:t>
            </a:r>
          </a:p>
          <a:p>
            <a:r>
              <a:rPr lang="en-US" dirty="0" smtClean="0">
                <a:latin typeface="Apple Symbols"/>
              </a:rPr>
              <a:t>Challenges and Game Aspects.</a:t>
            </a:r>
          </a:p>
          <a:p>
            <a:r>
              <a:rPr lang="en-US" dirty="0" smtClean="0">
                <a:latin typeface="Apple Symbols"/>
              </a:rPr>
              <a:t>Larger song selection.</a:t>
            </a:r>
          </a:p>
          <a:p>
            <a:r>
              <a:rPr lang="en-US" dirty="0" smtClean="0">
                <a:latin typeface="Apple Symbols"/>
              </a:rPr>
              <a:t>Teach looping and functions.</a:t>
            </a:r>
          </a:p>
          <a:p>
            <a:r>
              <a:rPr lang="en-US" dirty="0" smtClean="0">
                <a:latin typeface="Apple Symbols"/>
              </a:rPr>
              <a:t>Dance sharing and collaboration.</a:t>
            </a:r>
            <a:endParaRPr lang="en-US" dirty="0" smtClean="0">
              <a:latin typeface="Apple Symbols"/>
            </a:endParaRPr>
          </a:p>
          <a:p>
            <a:r>
              <a:rPr lang="en-US" dirty="0" smtClean="0">
                <a:latin typeface="Apple Symbols"/>
              </a:rPr>
              <a:t>Formal </a:t>
            </a:r>
            <a:r>
              <a:rPr lang="en-US" dirty="0" smtClean="0">
                <a:latin typeface="Apple Symbols"/>
              </a:rPr>
              <a:t>Testing </a:t>
            </a:r>
            <a:r>
              <a:rPr lang="en-US" dirty="0" smtClean="0">
                <a:latin typeface="Apple Symbols"/>
              </a:rPr>
              <a:t>and Analysis.</a:t>
            </a:r>
          </a:p>
          <a:p>
            <a:endParaRPr lang="en-US" dirty="0" smtClean="0">
              <a:latin typeface="Apple Symbol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28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logo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pple Symbols"/>
              </a:rPr>
              <a:t>Questions/Comments?</a:t>
            </a:r>
            <a:endParaRPr lang="en-US" dirty="0">
              <a:latin typeface="Apple Symbols"/>
            </a:endParaRPr>
          </a:p>
        </p:txBody>
      </p:sp>
      <p:pic>
        <p:nvPicPr>
          <p:cNvPr id="4" name="Content Placeholder 3" descr="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29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Fostering interest in computer science with K-12 students.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How is this done?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Teach them CS concepts but don’t let them know they’re learning!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Show them what they are capable of creating.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Make it fun!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1"/>
            <a:ext cx="7772400" cy="762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Symbols"/>
                <a:cs typeface="Apple Symbols"/>
              </a:rPr>
              <a:t>Thank You!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Symbols"/>
              <a:cs typeface="Apple Symbol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latin typeface="Apple Symbols"/>
                <a:cs typeface="Apple Symbols"/>
              </a:rPr>
              <a:t>Shaun G. Pickford</a:t>
            </a:r>
          </a:p>
          <a:p>
            <a:pPr algn="ctr"/>
            <a:r>
              <a:rPr lang="en-US" dirty="0" smtClean="0">
                <a:latin typeface="Apple Symbols"/>
                <a:cs typeface="Apple Symbols"/>
                <a:hlinkClick r:id="rId2"/>
              </a:rPr>
              <a:t>sgpickfo@uncc.edu</a:t>
            </a:r>
            <a:r>
              <a:rPr lang="en-US" dirty="0" smtClean="0">
                <a:latin typeface="Apple Symbols"/>
                <a:cs typeface="Apple Symbols"/>
              </a:rPr>
              <a:t> 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4919008"/>
            <a:ext cx="342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pple Symbols"/>
                <a:cs typeface="Apple Symbols"/>
              </a:rPr>
              <a:t>Advisor</a:t>
            </a:r>
          </a:p>
          <a:p>
            <a:pPr algn="ctr"/>
            <a:r>
              <a:rPr lang="en-US" sz="1200" dirty="0" smtClean="0">
                <a:latin typeface="Apple Symbols"/>
                <a:cs typeface="Apple Symbols"/>
              </a:rPr>
              <a:t>Dr. Tiffany Barnes</a:t>
            </a:r>
          </a:p>
          <a:p>
            <a:pPr algn="ctr"/>
            <a:r>
              <a:rPr lang="en-US" sz="1200" b="1" dirty="0" smtClean="0">
                <a:latin typeface="Apple Symbols"/>
                <a:cs typeface="Apple Symbols"/>
                <a:hlinkClick r:id="rId3"/>
              </a:rPr>
              <a:t>tbarnes2@uncc.edu</a:t>
            </a:r>
            <a:endParaRPr lang="en-US" sz="1200" b="1" dirty="0" smtClean="0">
              <a:latin typeface="Apple Symbols"/>
              <a:cs typeface="Apple Symbols"/>
            </a:endParaRPr>
          </a:p>
          <a:p>
            <a:pPr algn="ctr"/>
            <a:endParaRPr lang="en-US" sz="1200" b="1" dirty="0">
              <a:latin typeface="Apple Symbols"/>
              <a:cs typeface="Apple Symbols"/>
            </a:endParaRPr>
          </a:p>
          <a:p>
            <a:pPr algn="ctr"/>
            <a:r>
              <a:rPr lang="en-US" sz="1200" b="1" dirty="0" smtClean="0">
                <a:latin typeface="Apple Symbols"/>
                <a:cs typeface="Apple Symbols"/>
              </a:rPr>
              <a:t>Graduate Advisors</a:t>
            </a:r>
          </a:p>
          <a:p>
            <a:pPr algn="ctr"/>
            <a:r>
              <a:rPr lang="en-US" sz="1200" dirty="0" err="1" smtClean="0">
                <a:latin typeface="Apple Symbols"/>
                <a:cs typeface="Apple Symbols"/>
              </a:rPr>
              <a:t>Acey</a:t>
            </a:r>
            <a:r>
              <a:rPr lang="en-US" sz="1200" dirty="0" smtClean="0">
                <a:latin typeface="Apple Symbols"/>
                <a:cs typeface="Apple Symbols"/>
              </a:rPr>
              <a:t> Boyce</a:t>
            </a:r>
          </a:p>
          <a:p>
            <a:pPr algn="ctr"/>
            <a:r>
              <a:rPr lang="en-US" sz="1200" b="1" dirty="0" smtClean="0">
                <a:latin typeface="Apple Symbols"/>
                <a:cs typeface="Apple Symbols"/>
                <a:hlinkClick r:id="rId4"/>
              </a:rPr>
              <a:t>akboyce@uncc.edu</a:t>
            </a:r>
            <a:r>
              <a:rPr lang="en-US" sz="1200" b="1" dirty="0" smtClean="0">
                <a:latin typeface="Apple Symbols"/>
                <a:cs typeface="Apple Symbols"/>
              </a:rPr>
              <a:t> </a:t>
            </a:r>
          </a:p>
          <a:p>
            <a:pPr algn="ctr"/>
            <a:endParaRPr lang="en-US" sz="1200" dirty="0" smtClean="0">
              <a:latin typeface="Apple Symbols"/>
              <a:cs typeface="Apple Symbols"/>
            </a:endParaRPr>
          </a:p>
          <a:p>
            <a:pPr algn="ctr"/>
            <a:r>
              <a:rPr lang="en-US" sz="1200" dirty="0" smtClean="0">
                <a:latin typeface="Apple Symbols"/>
                <a:cs typeface="Apple Symbols"/>
              </a:rPr>
              <a:t>Drew Hicks</a:t>
            </a:r>
          </a:p>
          <a:p>
            <a:pPr algn="ctr"/>
            <a:r>
              <a:rPr lang="en-US" sz="1200" b="1" dirty="0" smtClean="0">
                <a:latin typeface="Apple Symbols"/>
                <a:cs typeface="Apple Symbols"/>
                <a:hlinkClick r:id="rId5"/>
              </a:rPr>
              <a:t>ahicks37@uncc.edu</a:t>
            </a:r>
            <a:endParaRPr lang="en-US" sz="1200" b="1" dirty="0" smtClean="0">
              <a:latin typeface="Apple Symbols"/>
              <a:cs typeface="Apple Symbols"/>
            </a:endParaRPr>
          </a:p>
          <a:p>
            <a:pPr algn="ctr"/>
            <a:endParaRPr lang="en-US" sz="1200" b="1" dirty="0">
              <a:latin typeface="Apple Symbols"/>
              <a:cs typeface="Apple Symbols"/>
            </a:endParaRPr>
          </a:p>
        </p:txBody>
      </p:sp>
      <p:pic>
        <p:nvPicPr>
          <p:cNvPr id="6" name="Picture 5" descr="UNCC_CompInfo_Logo_1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3073" y="3197439"/>
            <a:ext cx="2346860" cy="1091479"/>
          </a:xfrm>
          <a:prstGeom prst="rect">
            <a:avLst/>
          </a:prstGeom>
        </p:spPr>
      </p:pic>
      <p:pic>
        <p:nvPicPr>
          <p:cNvPr id="7" name="Picture 6" descr="log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4416639"/>
            <a:ext cx="2368206" cy="612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244405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pple Symbols"/>
                <a:cs typeface="Apple Symbols"/>
              </a:rPr>
              <a:t>Dream Team</a:t>
            </a:r>
          </a:p>
          <a:p>
            <a:pPr algn="ctr"/>
            <a:endParaRPr lang="en-US" sz="1200" b="1" dirty="0">
              <a:latin typeface="Apple Symbols"/>
              <a:cs typeface="Apple Symbols"/>
            </a:endParaRPr>
          </a:p>
          <a:p>
            <a:pPr algn="ctr"/>
            <a:r>
              <a:rPr lang="en-US" sz="1200" dirty="0" smtClean="0">
                <a:latin typeface="Apple Symbols"/>
                <a:cs typeface="Apple Symbols"/>
              </a:rPr>
              <a:t>Antoine Campbell</a:t>
            </a:r>
          </a:p>
          <a:p>
            <a:pPr algn="ctr"/>
            <a:r>
              <a:rPr lang="en-US" sz="1200" b="1" dirty="0" smtClean="0">
                <a:latin typeface="Apple Symbols"/>
                <a:cs typeface="Apple Symbols"/>
                <a:hlinkClick r:id="rId8"/>
              </a:rPr>
              <a:t>acampbel@uncc.edu</a:t>
            </a:r>
            <a:r>
              <a:rPr lang="en-US" sz="1200" b="1" dirty="0" smtClean="0">
                <a:latin typeface="Apple Symbols"/>
                <a:cs typeface="Apple Symbols"/>
              </a:rPr>
              <a:t> </a:t>
            </a:r>
          </a:p>
          <a:p>
            <a:pPr algn="ctr"/>
            <a:endParaRPr lang="en-US" sz="1200" b="1" dirty="0" smtClean="0">
              <a:latin typeface="Apple Symbols"/>
              <a:cs typeface="Apple Symbols"/>
            </a:endParaRPr>
          </a:p>
          <a:p>
            <a:pPr algn="ctr"/>
            <a:r>
              <a:rPr lang="en-US" sz="1200" dirty="0" smtClean="0">
                <a:latin typeface="Apple Symbols"/>
                <a:cs typeface="Apple Symbols"/>
              </a:rPr>
              <a:t>Dustin Culler</a:t>
            </a:r>
          </a:p>
          <a:p>
            <a:pPr algn="ctr"/>
            <a:r>
              <a:rPr lang="en-US" sz="1200" b="1" dirty="0" smtClean="0">
                <a:latin typeface="Apple Symbols"/>
                <a:cs typeface="Apple Symbols"/>
                <a:hlinkClick r:id="rId9"/>
              </a:rPr>
              <a:t>daculler@uncc.edu</a:t>
            </a:r>
            <a:r>
              <a:rPr lang="en-US" sz="1200" b="1" dirty="0" smtClean="0">
                <a:latin typeface="Apple Symbols"/>
                <a:cs typeface="Apple Symbols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pple Symbols"/>
              </a:rPr>
              <a:t>Sample Dance</a:t>
            </a:r>
            <a:endParaRPr lang="en-US" dirty="0">
              <a:latin typeface="Apple Symbol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DanceTool.m4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79574" y="1219199"/>
            <a:ext cx="6702425" cy="50268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Symbols"/>
                <a:cs typeface="Apple Symbols"/>
              </a:rPr>
              <a:t>The $1,000,000 question…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3810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Q) How can we show that computer science can be fun while teaching programming concepts?</a:t>
            </a:r>
          </a:p>
          <a:p>
            <a:pPr>
              <a:buNone/>
            </a:pP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ple Symbols"/>
              <a:cs typeface="Apple Symbols"/>
            </a:endParaRP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Symbols"/>
                <a:cs typeface="Apple Symbols"/>
              </a:rPr>
              <a:t>A) Games and Design Tools!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pple Symbols"/>
              <a:cs typeface="Apple Symbol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Symbols"/>
                <a:cs typeface="Apple Symbols"/>
              </a:rPr>
              <a:t>Background Research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>
                <a:latin typeface="Apple Symbols"/>
                <a:cs typeface="Apple Symbols"/>
              </a:rPr>
              <a:t>A Tale of Two Online Communities: Fostering Collaboration and Creativity in Scientists and Children</a:t>
            </a:r>
          </a:p>
          <a:p>
            <a:pPr lvl="1">
              <a:buNone/>
            </a:pPr>
            <a:r>
              <a:rPr lang="en-US" sz="1600" dirty="0" smtClean="0">
                <a:latin typeface="Apple Symbols"/>
                <a:cs typeface="Apple Symbols"/>
              </a:rPr>
              <a:t>Cecilia R. Aragon, Sarah S. </a:t>
            </a:r>
            <a:r>
              <a:rPr lang="en-US" sz="1600" dirty="0" err="1" smtClean="0">
                <a:latin typeface="Apple Symbols"/>
                <a:cs typeface="Apple Symbols"/>
              </a:rPr>
              <a:t>Poon</a:t>
            </a:r>
            <a:r>
              <a:rPr lang="en-US" sz="1600" dirty="0" smtClean="0">
                <a:latin typeface="Apple Symbols"/>
                <a:cs typeface="Apple Symbols"/>
              </a:rPr>
              <a:t>, Andres </a:t>
            </a:r>
            <a:r>
              <a:rPr lang="en-US" sz="1600" dirty="0" err="1" smtClean="0">
                <a:latin typeface="Apple Symbols"/>
                <a:cs typeface="Apple Symbols"/>
              </a:rPr>
              <a:t>Monroy</a:t>
            </a:r>
            <a:r>
              <a:rPr lang="en-US" sz="1600" dirty="0" smtClean="0">
                <a:latin typeface="Apple Symbols"/>
                <a:cs typeface="Apple Symbols"/>
              </a:rPr>
              <a:t>-Hernandez, Diana Aragon</a:t>
            </a:r>
          </a:p>
          <a:p>
            <a:pPr lvl="1">
              <a:buNone/>
            </a:pPr>
            <a:endParaRPr lang="en-US" sz="1600" dirty="0" smtClean="0">
              <a:latin typeface="Apple Symbols"/>
              <a:cs typeface="Apple Symbols"/>
            </a:endParaRPr>
          </a:p>
          <a:p>
            <a:pPr>
              <a:buNone/>
            </a:pPr>
            <a:r>
              <a:rPr lang="en-US" sz="2800" dirty="0" smtClean="0">
                <a:latin typeface="Apple Symbols"/>
                <a:cs typeface="Apple Symbols"/>
              </a:rPr>
              <a:t>Making University Education more like Middle School Computer Club: Facilitating the Flow of Inspiration</a:t>
            </a:r>
          </a:p>
          <a:p>
            <a:pPr lvl="1">
              <a:buNone/>
            </a:pPr>
            <a:r>
              <a:rPr lang="en-US" sz="1600" dirty="0" smtClean="0">
                <a:latin typeface="Apple Symbols"/>
                <a:cs typeface="Apple Symbols"/>
              </a:rPr>
              <a:t>Alexander </a:t>
            </a:r>
            <a:r>
              <a:rPr lang="en-US" sz="1600" dirty="0" err="1" smtClean="0">
                <a:latin typeface="Apple Symbols"/>
                <a:cs typeface="Apple Symbols"/>
              </a:rPr>
              <a:t>Repenning</a:t>
            </a:r>
            <a:r>
              <a:rPr lang="en-US" sz="1600" dirty="0" smtClean="0">
                <a:latin typeface="Apple Symbols"/>
                <a:cs typeface="Apple Symbols"/>
              </a:rPr>
              <a:t>, Ashok </a:t>
            </a:r>
            <a:r>
              <a:rPr lang="en-US" sz="1600" dirty="0" err="1" smtClean="0">
                <a:latin typeface="Apple Symbols"/>
                <a:cs typeface="Apple Symbols"/>
              </a:rPr>
              <a:t>Basawapatna</a:t>
            </a:r>
            <a:r>
              <a:rPr lang="en-US" sz="1600" dirty="0" smtClean="0">
                <a:latin typeface="Apple Symbols"/>
                <a:cs typeface="Apple Symbols"/>
              </a:rPr>
              <a:t>, </a:t>
            </a:r>
            <a:r>
              <a:rPr lang="en-US" sz="1600" dirty="0" err="1" smtClean="0">
                <a:latin typeface="Apple Symbols"/>
                <a:cs typeface="Apple Symbols"/>
              </a:rPr>
              <a:t>Kyu</a:t>
            </a:r>
            <a:r>
              <a:rPr lang="en-US" sz="1600" dirty="0" smtClean="0">
                <a:latin typeface="Apple Symbols"/>
                <a:cs typeface="Apple Symbols"/>
              </a:rPr>
              <a:t> Han </a:t>
            </a:r>
            <a:r>
              <a:rPr lang="en-US" sz="1600" dirty="0" err="1" smtClean="0">
                <a:latin typeface="Apple Symbols"/>
                <a:cs typeface="Apple Symbols"/>
              </a:rPr>
              <a:t>Koh</a:t>
            </a:r>
            <a:endParaRPr lang="en-US" sz="1600" dirty="0" smtClean="0">
              <a:latin typeface="Apple Symbols"/>
              <a:cs typeface="Apple Symbols"/>
            </a:endParaRPr>
          </a:p>
          <a:p>
            <a:pPr lvl="1">
              <a:buNone/>
            </a:pPr>
            <a:endParaRPr lang="en-US" sz="1600" dirty="0" smtClean="0">
              <a:latin typeface="Apple Symbols"/>
              <a:cs typeface="Apple Symbols"/>
            </a:endParaRPr>
          </a:p>
          <a:p>
            <a:pPr>
              <a:buNone/>
            </a:pPr>
            <a:r>
              <a:rPr lang="en-US" sz="2800" dirty="0" smtClean="0">
                <a:latin typeface="Apple Symbols"/>
                <a:cs typeface="Apple Symbols"/>
              </a:rPr>
              <a:t>Designing Games for Learning: Insights from  Conversation with Designers</a:t>
            </a:r>
          </a:p>
          <a:p>
            <a:pPr lvl="1">
              <a:buNone/>
            </a:pPr>
            <a:r>
              <a:rPr lang="en-US" sz="1600" dirty="0" smtClean="0">
                <a:latin typeface="Apple Symbols"/>
                <a:cs typeface="Apple Symbols"/>
              </a:rPr>
              <a:t>Katherine </a:t>
            </a:r>
            <a:r>
              <a:rPr lang="en-US" sz="1600" dirty="0" err="1" smtClean="0">
                <a:latin typeface="Apple Symbols"/>
                <a:cs typeface="Apple Symbols"/>
              </a:rPr>
              <a:t>Isbister</a:t>
            </a:r>
            <a:r>
              <a:rPr lang="en-US" sz="1600" dirty="0" smtClean="0">
                <a:latin typeface="Apple Symbols"/>
                <a:cs typeface="Apple Symbols"/>
              </a:rPr>
              <a:t>, Mary Flanagan, Chelsea Hash</a:t>
            </a:r>
          </a:p>
          <a:p>
            <a:pPr lvl="1">
              <a:buNone/>
            </a:pPr>
            <a:endParaRPr lang="en-US" sz="1600" dirty="0" smtClean="0">
              <a:latin typeface="Apple Symbols"/>
              <a:cs typeface="Apple Symbols"/>
            </a:endParaRPr>
          </a:p>
          <a:p>
            <a:pPr>
              <a:buNone/>
            </a:pPr>
            <a:r>
              <a:rPr lang="en-US" sz="2800" dirty="0" smtClean="0">
                <a:latin typeface="Apple Symbols"/>
                <a:cs typeface="Apple Symbols"/>
              </a:rPr>
              <a:t>Culturally Situated Design Tools: </a:t>
            </a:r>
            <a:r>
              <a:rPr lang="en-US" sz="2800" dirty="0" err="1" smtClean="0">
                <a:latin typeface="Apple Symbols"/>
                <a:cs typeface="Apple Symbols"/>
              </a:rPr>
              <a:t>Ethnocomputing</a:t>
            </a:r>
            <a:r>
              <a:rPr lang="en-US" sz="2800" dirty="0" smtClean="0">
                <a:latin typeface="Apple Symbols"/>
                <a:cs typeface="Apple Symbols"/>
              </a:rPr>
              <a:t> from Field Site to Classroom</a:t>
            </a:r>
          </a:p>
          <a:p>
            <a:pPr lvl="1">
              <a:buNone/>
            </a:pPr>
            <a:r>
              <a:rPr lang="en-US" sz="1600" dirty="0" smtClean="0">
                <a:latin typeface="Apple Symbols"/>
                <a:cs typeface="Apple Symbols"/>
              </a:rPr>
              <a:t>Ron </a:t>
            </a:r>
            <a:r>
              <a:rPr lang="en-US" sz="1600" dirty="0" err="1" smtClean="0">
                <a:latin typeface="Apple Symbols"/>
                <a:cs typeface="Apple Symbols"/>
              </a:rPr>
              <a:t>Eglash</a:t>
            </a:r>
            <a:r>
              <a:rPr lang="en-US" sz="1600" dirty="0" smtClean="0">
                <a:latin typeface="Apple Symbols"/>
                <a:cs typeface="Apple Symbols"/>
              </a:rPr>
              <a:t>, Audrey Bennett, Casey O’Donnell, </a:t>
            </a:r>
            <a:r>
              <a:rPr lang="en-US" sz="1600" dirty="0" err="1" smtClean="0">
                <a:latin typeface="Apple Symbols"/>
                <a:cs typeface="Apple Symbols"/>
              </a:rPr>
              <a:t>Sybillyn</a:t>
            </a:r>
            <a:r>
              <a:rPr lang="en-US" sz="1600" dirty="0" smtClean="0">
                <a:latin typeface="Apple Symbols"/>
                <a:cs typeface="Apple Symbols"/>
              </a:rPr>
              <a:t> Jennings, Margaret </a:t>
            </a:r>
            <a:r>
              <a:rPr lang="en-US" sz="1600" dirty="0" err="1" smtClean="0">
                <a:latin typeface="Apple Symbols"/>
                <a:cs typeface="Apple Symbols"/>
              </a:rPr>
              <a:t>Cintorino</a:t>
            </a:r>
            <a:endParaRPr lang="en-US" sz="1600" dirty="0">
              <a:latin typeface="Apple Symbols"/>
              <a:cs typeface="Apple Symbol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Symbols"/>
                <a:cs typeface="Apple Symbols"/>
              </a:rPr>
              <a:t>Background Research</a:t>
            </a:r>
            <a:endParaRPr lang="en-US" dirty="0">
              <a:latin typeface="Apple Symbols"/>
              <a:cs typeface="Apple Symbol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log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D4D050-67B5-4C11-BC0C-E6962E25D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D97C6-633F-42EE-AD8D-D914CA41F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38B75-B62B-4909-83B8-FF41AA066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861D1D-4754-42B0-A9FF-8D5494E4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3A6BB5-28D4-44B1-AFD1-E6FD713D1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31ECA4-5A56-4322-A4C5-2F1BBDC2D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86C95B-813B-4187-A6CA-04121A7CD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749808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Symbols"/>
                <a:cs typeface="Apple Symbols"/>
              </a:rPr>
              <a:t>Motivation</a:t>
            </a:r>
            <a:endParaRPr lang="en-US" sz="5400" dirty="0">
              <a:latin typeface="Apple Symbols"/>
              <a:cs typeface="Apple Symbol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608" y="1066800"/>
          <a:ext cx="749808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log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CEE181-2DF8-489F-AAA2-1393A3727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6F5C9E-42DC-471E-AC8D-F9C6E92DE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1DC4BF-EF6B-4F8D-9FC8-E7FEE435F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BED64C-54BE-47D3-8777-0F5D4AFB6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7-26 at 10.50.02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524000"/>
            <a:ext cx="5389788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819400" y="228600"/>
            <a:ext cx="4136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BreakDancer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2ED7-5B88-4D99-8D0E-3473F65B2C10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logo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6343988"/>
            <a:ext cx="1987206" cy="514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0" y="6477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Shaun Pickford – Creation of a new CSDT</a:t>
            </a:r>
            <a:endParaRPr lang="en-US" sz="1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tal">
      <a:majorFont>
        <a:latin typeface="Eurostile"/>
        <a:ea typeface=""/>
        <a:cs typeface=""/>
        <a:font script="Jpan" typeface="メイリオ"/>
      </a:majorFont>
      <a:minorFont>
        <a:latin typeface="Eurostile"/>
        <a:ea typeface=""/>
        <a:cs typeface=""/>
        <a:font script="Jpan" typeface="メイリオ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1926</TotalTime>
  <Words>907</Words>
  <Application>Microsoft Office PowerPoint</Application>
  <PresentationFormat>On-screen Show (4:3)</PresentationFormat>
  <Paragraphs>218</Paragraphs>
  <Slides>31</Slides>
  <Notes>19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Creation of A New Culturally Situated Design Tool</vt:lpstr>
      <vt:lpstr>Problem</vt:lpstr>
      <vt:lpstr>Slide 3</vt:lpstr>
      <vt:lpstr>The $1,000,000 question…</vt:lpstr>
      <vt:lpstr>Background Research</vt:lpstr>
      <vt:lpstr>Background Research</vt:lpstr>
      <vt:lpstr>Motivation</vt:lpstr>
      <vt:lpstr>Slide 8</vt:lpstr>
      <vt:lpstr>Slide 9</vt:lpstr>
      <vt:lpstr>Solution</vt:lpstr>
      <vt:lpstr>3 Step Process</vt:lpstr>
      <vt:lpstr>Solution</vt:lpstr>
      <vt:lpstr>Dance Tool</vt:lpstr>
      <vt:lpstr>Hypotheses</vt:lpstr>
      <vt:lpstr>Enter Dance Tool</vt:lpstr>
      <vt:lpstr>Tools of the Trade</vt:lpstr>
      <vt:lpstr>Extreme Makeover Dance Tool Edition</vt:lpstr>
      <vt:lpstr>Dance Tool GUI</vt:lpstr>
      <vt:lpstr>Extreme Makeover Dance Tool Edition</vt:lpstr>
      <vt:lpstr>Unruly Dancers</vt:lpstr>
      <vt:lpstr>Extreme Makeover Dance Tool Edition</vt:lpstr>
      <vt:lpstr>Massive Multi-Level Tiered Data Structure</vt:lpstr>
      <vt:lpstr>MMLT Data Structure Key Points</vt:lpstr>
      <vt:lpstr>Demo Video</vt:lpstr>
      <vt:lpstr>Initial Play-Testing / Feedback</vt:lpstr>
      <vt:lpstr>Initial Play-Testing / Feedback</vt:lpstr>
      <vt:lpstr>What I Learned</vt:lpstr>
      <vt:lpstr>Future Work</vt:lpstr>
      <vt:lpstr>Questions/Comments?</vt:lpstr>
      <vt:lpstr>Thank You!</vt:lpstr>
      <vt:lpstr>Sample Dance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CSDT Development -</dc:title>
  <dc:creator>Shaun Pickford</dc:creator>
  <cp:lastModifiedBy>Shaun Pickford</cp:lastModifiedBy>
  <cp:revision>194</cp:revision>
  <dcterms:created xsi:type="dcterms:W3CDTF">2010-07-29T11:51:12Z</dcterms:created>
  <dcterms:modified xsi:type="dcterms:W3CDTF">2010-07-29T12:15:59Z</dcterms:modified>
</cp:coreProperties>
</file>