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7" r:id="rId3"/>
    <p:sldId id="266" r:id="rId4"/>
    <p:sldId id="262" r:id="rId5"/>
    <p:sldId id="261" r:id="rId6"/>
    <p:sldId id="268" r:id="rId7"/>
    <p:sldId id="269" r:id="rId8"/>
    <p:sldId id="270" r:id="rId9"/>
    <p:sldId id="271" r:id="rId10"/>
    <p:sldId id="275" r:id="rId11"/>
    <p:sldId id="273" r:id="rId12"/>
    <p:sldId id="274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 varScale="1">
        <p:scale>
          <a:sx n="85" d="100"/>
          <a:sy n="85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C3D1D7-A85A-46F3-90DF-BA354E4B92FE}" type="datetimeFigureOut">
              <a:rPr lang="en-US" smtClean="0"/>
              <a:t>7/25/2011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A02BCE-2A68-443C-AEC2-39DFE5356C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Twitterpedia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Visualization Lab</a:t>
            </a:r>
          </a:p>
          <a:p>
            <a:r>
              <a:rPr lang="en-US" sz="2000" dirty="0" smtClean="0"/>
              <a:t>By: Thomas Kraft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algorithm to parallelize tweet distribution and aggregation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Create website implementing topics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76200"/>
            <a:ext cx="17526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Current State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on this project has been a great learning experience</a:t>
            </a:r>
          </a:p>
          <a:p>
            <a:pPr lvl="1"/>
            <a:r>
              <a:rPr lang="en-US" dirty="0" smtClean="0"/>
              <a:t>Designed and managed a large database</a:t>
            </a:r>
          </a:p>
          <a:p>
            <a:pPr lvl="1"/>
            <a:r>
              <a:rPr lang="en-US" dirty="0" smtClean="0"/>
              <a:t>Efficiency high priority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earned cool tricks along the way…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Current State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76200"/>
            <a:ext cx="17526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Special thanks to my advisor </a:t>
            </a:r>
            <a:r>
              <a:rPr lang="en-US" dirty="0" err="1" smtClean="0"/>
              <a:t>Xiaoyu</a:t>
            </a:r>
            <a:r>
              <a:rPr lang="en-US" dirty="0" smtClean="0"/>
              <a:t> Wang, </a:t>
            </a:r>
            <a:r>
              <a:rPr lang="en-US" dirty="0" err="1" smtClean="0"/>
              <a:t>Wenwen</a:t>
            </a:r>
            <a:r>
              <a:rPr lang="en-US" dirty="0" smtClean="0"/>
              <a:t> Dou, and to the Visualization Center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Thomas Kraft : tbkraf08@stlawu.edu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l="7533" t="14400" r="61238" b="44002"/>
          <a:stretch>
            <a:fillRect/>
          </a:stretch>
        </p:blipFill>
        <p:spPr bwMode="auto">
          <a:xfrm>
            <a:off x="1066800" y="2590800"/>
            <a:ext cx="1422400" cy="130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14600"/>
            <a:ext cx="1255713" cy="15079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1302106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514600"/>
            <a:ext cx="1142206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Current State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			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being talked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about and where?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Twitter has massive amounts of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Tweets are unstructured </a:t>
            </a:r>
          </a:p>
          <a:p>
            <a:endParaRPr lang="en-US" dirty="0" smtClean="0"/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Goal: Quickly identify current events / topics on a large scale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85800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Current State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76200"/>
            <a:ext cx="17526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219200"/>
            <a:ext cx="1600200" cy="13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Analyze Data</a:t>
            </a:r>
          </a:p>
          <a:p>
            <a:pPr lvl="1"/>
            <a:r>
              <a:rPr lang="en-US" dirty="0" smtClean="0"/>
              <a:t>Topic Modeling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Get Trends and topics!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 Needs To Be Done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1980850" cy="14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2514600" cy="59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19200"/>
            <a:ext cx="2762251" cy="111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>
            <a:off x="6629400" y="2514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744494" y="3618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668294" y="4609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 State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" name="Picture 2" descr="C:\Documents and Settings\tkraft3\Desktop\mozilla downloads\BETs music awa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105400"/>
            <a:ext cx="2067812" cy="1336035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large datasets</a:t>
            </a:r>
          </a:p>
          <a:p>
            <a:pPr lvl="1"/>
            <a:r>
              <a:rPr lang="en-US" dirty="0" smtClean="0"/>
              <a:t>Splits data into chunks</a:t>
            </a:r>
          </a:p>
          <a:p>
            <a:pPr lvl="1"/>
            <a:r>
              <a:rPr lang="en-US" dirty="0" smtClean="0"/>
              <a:t>Data processed on multiple machines</a:t>
            </a:r>
          </a:p>
          <a:p>
            <a:endParaRPr lang="en-US" dirty="0" smtClean="0"/>
          </a:p>
          <a:p>
            <a:r>
              <a:rPr lang="en-US" dirty="0" smtClean="0"/>
              <a:t>Very Scalable</a:t>
            </a:r>
          </a:p>
          <a:p>
            <a:pPr lvl="1"/>
            <a:r>
              <a:rPr lang="en-US" dirty="0" smtClean="0"/>
              <a:t>Add/remove computers easily</a:t>
            </a:r>
          </a:p>
          <a:p>
            <a:pPr lvl="1"/>
            <a:r>
              <a:rPr lang="en-US" dirty="0" smtClean="0"/>
              <a:t>As dataset grows so can # of machines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Computer Cluster</a:t>
            </a:r>
            <a:endParaRPr lang="en-US" dirty="0"/>
          </a:p>
        </p:txBody>
      </p:sp>
      <p:pic>
        <p:nvPicPr>
          <p:cNvPr id="1026" name="Picture 2" descr="C:\Documents and Settings\tkraft3\Desktop\mozilla downloads\IMG958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59865" cy="452596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>
                <a:solidFill>
                  <a:srgbClr val="C00000"/>
                </a:solidFill>
              </a:rPr>
              <a:t>Correlations</a:t>
            </a:r>
            <a:r>
              <a:rPr lang="en-US" dirty="0" smtClean="0"/>
              <a:t> between words in topics</a:t>
            </a:r>
          </a:p>
          <a:p>
            <a:endParaRPr lang="en-US" dirty="0" smtClean="0"/>
          </a:p>
          <a:p>
            <a:r>
              <a:rPr lang="en-US" dirty="0" smtClean="0"/>
              <a:t>Topics composed of </a:t>
            </a:r>
            <a:r>
              <a:rPr lang="en-US" u="sng" dirty="0" smtClean="0">
                <a:solidFill>
                  <a:srgbClr val="C00000"/>
                </a:solidFill>
              </a:rPr>
              <a:t>keyword</a:t>
            </a:r>
            <a:r>
              <a:rPr lang="en-US" dirty="0" smtClean="0"/>
              <a:t> groups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Tweets topic can effectively be </a:t>
            </a:r>
            <a:r>
              <a:rPr lang="en-US" u="sng" dirty="0" smtClean="0">
                <a:solidFill>
                  <a:srgbClr val="C00000"/>
                </a:solidFill>
              </a:rPr>
              <a:t>inferred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Topic Modeling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9" name="Picture 5" descr="C:\Documents and Settings\tkraft3\Desktop\mozilla downloads\top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8991600" cy="1360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tkraft3\Desktop\mozilla downloads\BETs music a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90803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3886200" y="4953000"/>
            <a:ext cx="1828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9600" y="6248400"/>
            <a:ext cx="5715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“Can Rick Ross Please put his clothes on?”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3390900" y="3543300"/>
            <a:ext cx="182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8000" y="2286000"/>
            <a:ext cx="3505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“Bruno &amp; </a:t>
            </a:r>
            <a:r>
              <a:rPr lang="en-US" sz="2000" dirty="0" err="1" smtClean="0">
                <a:solidFill>
                  <a:schemeClr val="tx1"/>
                </a:solidFill>
              </a:rPr>
              <a:t>alicia</a:t>
            </a:r>
            <a:r>
              <a:rPr lang="en-US" sz="2000" dirty="0" smtClean="0">
                <a:solidFill>
                  <a:schemeClr val="tx1"/>
                </a:solidFill>
              </a:rPr>
              <a:t>! I love it!”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236646"/>
            <a:ext cx="2514600" cy="162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297286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86200" y="1447800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26, 2011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2" name="Picture 6" descr="C:\Documents and Settings\tkraft3\Desktop\mozilla downloads\Music topic in bigger fo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0"/>
            <a:ext cx="9144000" cy="270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Modeling Resource Intensive</a:t>
            </a:r>
          </a:p>
          <a:p>
            <a:pPr lvl="1"/>
            <a:r>
              <a:rPr lang="en-US" dirty="0" smtClean="0"/>
              <a:t>Iterates over data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Single Computer can’t </a:t>
            </a:r>
          </a:p>
          <a:p>
            <a:pPr>
              <a:buNone/>
            </a:pPr>
            <a:r>
              <a:rPr lang="en-US" dirty="0" smtClean="0"/>
              <a:t>	handle large dataset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Solution: Parallelize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the process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29079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algorithm to split up tweets and join output </a:t>
            </a:r>
          </a:p>
          <a:p>
            <a:endParaRPr lang="en-US" dirty="0" smtClean="0"/>
          </a:p>
          <a:p>
            <a:r>
              <a:rPr lang="en-US" dirty="0" smtClean="0"/>
              <a:t>Improves scalability for LDA</a:t>
            </a:r>
          </a:p>
          <a:p>
            <a:pPr lvl="1"/>
            <a:r>
              <a:rPr lang="en-US" dirty="0" smtClean="0"/>
              <a:t>Shows near linear improvements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PLDA will take </a:t>
            </a:r>
            <a:r>
              <a:rPr lang="en-US" dirty="0" err="1" smtClean="0"/>
              <a:t>twitterpedia</a:t>
            </a:r>
            <a:r>
              <a:rPr lang="en-US" dirty="0" smtClean="0"/>
              <a:t> to next level</a:t>
            </a:r>
          </a:p>
          <a:p>
            <a:pPr lvl="1"/>
            <a:r>
              <a:rPr lang="en-US" dirty="0" smtClean="0"/>
              <a:t>Larger datasets with quicker processing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Parallel - LDA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81400" y="76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Current 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Overview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762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Future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3147</TotalTime>
  <Words>256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Twitterpedia </vt:lpstr>
      <vt:lpstr>Problem</vt:lpstr>
      <vt:lpstr>What Needs To Be Done</vt:lpstr>
      <vt:lpstr>Hadoop</vt:lpstr>
      <vt:lpstr>Computer Cluster</vt:lpstr>
      <vt:lpstr>Topic Modeling</vt:lpstr>
      <vt:lpstr>Slide 7</vt:lpstr>
      <vt:lpstr>Challenge</vt:lpstr>
      <vt:lpstr>Parallel - LDA</vt:lpstr>
      <vt:lpstr>Future</vt:lpstr>
      <vt:lpstr>Conclusion</vt:lpstr>
      <vt:lpstr>Thanks</vt:lpstr>
      <vt:lpstr>   Questions?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Twitterpedia </dc:title>
  <dc:creator>tkraft3</dc:creator>
  <cp:lastModifiedBy>tkraft3</cp:lastModifiedBy>
  <cp:revision>111</cp:revision>
  <dcterms:created xsi:type="dcterms:W3CDTF">2011-07-25T23:15:00Z</dcterms:created>
  <dcterms:modified xsi:type="dcterms:W3CDTF">2011-07-28T03:42:32Z</dcterms:modified>
</cp:coreProperties>
</file>