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67" r:id="rId4"/>
    <p:sldId id="268" r:id="rId5"/>
    <p:sldId id="269" r:id="rId6"/>
    <p:sldId id="270" r:id="rId7"/>
    <p:sldId id="258" r:id="rId8"/>
    <p:sldId id="271" r:id="rId9"/>
    <p:sldId id="272" r:id="rId10"/>
    <p:sldId id="259" r:id="rId11"/>
    <p:sldId id="274" r:id="rId12"/>
    <p:sldId id="276" r:id="rId13"/>
    <p:sldId id="263" r:id="rId14"/>
    <p:sldId id="275" r:id="rId15"/>
    <p:sldId id="264" r:id="rId16"/>
    <p:sldId id="278" r:id="rId17"/>
    <p:sldId id="265" r:id="rId18"/>
    <p:sldId id="279" r:id="rId19"/>
    <p:sldId id="280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76" autoAdjust="0"/>
  </p:normalViewPr>
  <p:slideViewPr>
    <p:cSldViewPr>
      <p:cViewPr varScale="1">
        <p:scale>
          <a:sx n="101" d="100"/>
          <a:sy n="101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melab\Downloads\Results%20BLG%20Tutorial%202012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Pre Test</c:v>
          </c:tx>
          <c:val>
            <c:numRef>
              <c:f>Results!$B$26:$B$41</c:f>
              <c:numCache>
                <c:formatCode>General</c:formatCode>
                <c:ptCount val="16"/>
                <c:pt idx="0">
                  <c:v>1.6666666666666665</c:v>
                </c:pt>
                <c:pt idx="1">
                  <c:v>1</c:v>
                </c:pt>
                <c:pt idx="2">
                  <c:v>1.3333333333333333</c:v>
                </c:pt>
                <c:pt idx="3">
                  <c:v>2.6666666666666665</c:v>
                </c:pt>
                <c:pt idx="4">
                  <c:v>2</c:v>
                </c:pt>
                <c:pt idx="5">
                  <c:v>1.6666666666666665</c:v>
                </c:pt>
                <c:pt idx="6">
                  <c:v>5.666666666666667</c:v>
                </c:pt>
                <c:pt idx="7">
                  <c:v>4</c:v>
                </c:pt>
                <c:pt idx="8">
                  <c:v>4</c:v>
                </c:pt>
                <c:pt idx="9">
                  <c:v>6.3333333333333428</c:v>
                </c:pt>
                <c:pt idx="10">
                  <c:v>6.3333333333333428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8</c:v>
                </c:pt>
                <c:pt idx="15">
                  <c:v>8</c:v>
                </c:pt>
              </c:numCache>
            </c:numRef>
          </c:val>
        </c:ser>
        <c:ser>
          <c:idx val="1"/>
          <c:order val="1"/>
          <c:tx>
            <c:v>Post Test</c:v>
          </c:tx>
          <c:spPr>
            <a:solidFill>
              <a:schemeClr val="tx2"/>
            </a:solidFill>
          </c:spPr>
          <c:val>
            <c:numRef>
              <c:f>Results!$C$26:$C$41</c:f>
              <c:numCache>
                <c:formatCode>General</c:formatCode>
                <c:ptCount val="16"/>
                <c:pt idx="0">
                  <c:v>2.6666666666666665</c:v>
                </c:pt>
                <c:pt idx="1">
                  <c:v>3</c:v>
                </c:pt>
                <c:pt idx="2">
                  <c:v>3.333333333333333</c:v>
                </c:pt>
                <c:pt idx="3">
                  <c:v>3.666666666666667</c:v>
                </c:pt>
                <c:pt idx="4">
                  <c:v>4.6666666666666661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7.3333333333333419</c:v>
                </c:pt>
                <c:pt idx="9">
                  <c:v>8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10.666666666666684</c:v>
                </c:pt>
                <c:pt idx="14">
                  <c:v>11</c:v>
                </c:pt>
                <c:pt idx="15">
                  <c:v>11</c:v>
                </c:pt>
              </c:numCache>
            </c:numRef>
          </c:val>
        </c:ser>
        <c:axId val="70319488"/>
        <c:axId val="71439872"/>
      </c:barChart>
      <c:catAx>
        <c:axId val="70319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rebuchet MS" pitchFamily="34" charset="0"/>
                  </a:defRPr>
                </a:pPr>
                <a:r>
                  <a:rPr lang="en-US" sz="2000">
                    <a:latin typeface="Trebuchet MS" pitchFamily="34" charset="0"/>
                  </a:rPr>
                  <a:t>Student ID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000" baseline="0">
                <a:latin typeface="Trebuchet MS" pitchFamily="34" charset="0"/>
              </a:defRPr>
            </a:pPr>
            <a:endParaRPr lang="en-US"/>
          </a:p>
        </c:txPr>
        <c:crossAx val="71439872"/>
        <c:crosses val="autoZero"/>
        <c:auto val="1"/>
        <c:lblAlgn val="ctr"/>
        <c:lblOffset val="100"/>
      </c:catAx>
      <c:valAx>
        <c:axId val="714398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>
                    <a:latin typeface="Trebuchet MS" pitchFamily="34" charset="0"/>
                  </a:defRPr>
                </a:pPr>
                <a:r>
                  <a:rPr lang="en-US" sz="2000">
                    <a:latin typeface="Trebuchet MS" pitchFamily="34" charset="0"/>
                  </a:rPr>
                  <a:t>Test Score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>
                <a:latin typeface="Trebuchet MS" pitchFamily="34" charset="0"/>
              </a:defRPr>
            </a:pPr>
            <a:endParaRPr lang="en-US"/>
          </a:p>
        </c:txPr>
        <c:crossAx val="70319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Trebuchet MS" pitchFamily="34" charset="0"/>
            </a:defRPr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D1043-E8B8-47A1-AABE-3A8E5B7C06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2E2E-66FC-4C88-AB25-8948B594A967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The Problem</a:t>
          </a:r>
          <a:endParaRPr lang="en-US" dirty="0"/>
        </a:p>
      </dgm:t>
    </dgm:pt>
    <dgm:pt modelId="{4021EE3F-1292-4C65-B2FE-76822EEB4C2D}" type="parTrans" cxnId="{5CD3450C-2F8E-4FB9-9BDE-AA08C3CD4BD7}">
      <dgm:prSet/>
      <dgm:spPr/>
      <dgm:t>
        <a:bodyPr/>
        <a:lstStyle/>
        <a:p>
          <a:endParaRPr lang="en-US"/>
        </a:p>
      </dgm:t>
    </dgm:pt>
    <dgm:pt modelId="{76E67BDA-73BF-4B86-ADB7-A4CEBF26F89B}" type="sibTrans" cxnId="{5CD3450C-2F8E-4FB9-9BDE-AA08C3CD4BD7}">
      <dgm:prSet/>
      <dgm:spPr/>
      <dgm:t>
        <a:bodyPr/>
        <a:lstStyle/>
        <a:p>
          <a:endParaRPr lang="en-US"/>
        </a:p>
      </dgm:t>
    </dgm:pt>
    <dgm:pt modelId="{F52B24A9-F047-410E-A5CC-95A6D95F88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Evolution of BLG</a:t>
          </a:r>
          <a:endParaRPr lang="en-US" dirty="0"/>
        </a:p>
      </dgm:t>
    </dgm:pt>
    <dgm:pt modelId="{9367E0E6-B8C5-4350-9501-DB5DFDE5E331}" type="parTrans" cxnId="{D45DD53B-2203-4401-BF56-AC060F0B5EFE}">
      <dgm:prSet/>
      <dgm:spPr/>
      <dgm:t>
        <a:bodyPr/>
        <a:lstStyle/>
        <a:p>
          <a:endParaRPr lang="en-US"/>
        </a:p>
      </dgm:t>
    </dgm:pt>
    <dgm:pt modelId="{C0AC95B2-6076-40B1-9935-7C19E97C5ED2}" type="sibTrans" cxnId="{D45DD53B-2203-4401-BF56-AC060F0B5EFE}">
      <dgm:prSet/>
      <dgm:spPr/>
      <dgm:t>
        <a:bodyPr/>
        <a:lstStyle/>
        <a:p>
          <a:endParaRPr lang="en-US"/>
        </a:p>
      </dgm:t>
    </dgm:pt>
    <dgm:pt modelId="{7D8432DD-D953-4461-BDE7-E0B1CE88CE7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E42F0DFA-523F-42F9-B461-E9A985BC56CF}" type="parTrans" cxnId="{A5CBAE40-0D7C-4E74-AA00-FC50F0C36455}">
      <dgm:prSet/>
      <dgm:spPr/>
      <dgm:t>
        <a:bodyPr/>
        <a:lstStyle/>
        <a:p>
          <a:endParaRPr lang="en-US"/>
        </a:p>
      </dgm:t>
    </dgm:pt>
    <dgm:pt modelId="{CE4B006C-5DF3-4724-9FCF-6B3765A7EC10}" type="sibTrans" cxnId="{A5CBAE40-0D7C-4E74-AA00-FC50F0C36455}">
      <dgm:prSet/>
      <dgm:spPr/>
      <dgm:t>
        <a:bodyPr/>
        <a:lstStyle/>
        <a:p>
          <a:endParaRPr lang="en-US"/>
        </a:p>
      </dgm:t>
    </dgm:pt>
    <dgm:pt modelId="{D5EBB986-B830-4987-B020-0C943CC8FBF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A674798-B13C-4492-9D0A-FD00B8540B9D}" type="parTrans" cxnId="{B8A59701-4AD5-4DF7-880B-EE4BCF970649}">
      <dgm:prSet/>
      <dgm:spPr/>
      <dgm:t>
        <a:bodyPr/>
        <a:lstStyle/>
        <a:p>
          <a:endParaRPr lang="en-US"/>
        </a:p>
      </dgm:t>
    </dgm:pt>
    <dgm:pt modelId="{BD0474C2-B1C6-474D-8201-4D1952114A47}" type="sibTrans" cxnId="{B8A59701-4AD5-4DF7-880B-EE4BCF970649}">
      <dgm:prSet/>
      <dgm:spPr/>
      <dgm:t>
        <a:bodyPr/>
        <a:lstStyle/>
        <a:p>
          <a:endParaRPr lang="en-US"/>
        </a:p>
      </dgm:t>
    </dgm:pt>
    <dgm:pt modelId="{16EFCAE2-BAF5-4C9A-909A-9A019367CD6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BBE3ECD4-84D7-4231-966B-D7D3D8340147}" type="parTrans" cxnId="{DF8AB834-95A7-4AFC-A871-4AC2DB8D53CC}">
      <dgm:prSet/>
      <dgm:spPr/>
      <dgm:t>
        <a:bodyPr/>
        <a:lstStyle/>
        <a:p>
          <a:endParaRPr lang="en-US"/>
        </a:p>
      </dgm:t>
    </dgm:pt>
    <dgm:pt modelId="{4D0EAF12-443B-46AC-BEEA-2E971C43AE83}" type="sibTrans" cxnId="{DF8AB834-95A7-4AFC-A871-4AC2DB8D53CC}">
      <dgm:prSet/>
      <dgm:spPr/>
      <dgm:t>
        <a:bodyPr/>
        <a:lstStyle/>
        <a:p>
          <a:endParaRPr lang="en-US"/>
        </a:p>
      </dgm:t>
    </dgm:pt>
    <dgm:pt modelId="{2466E7D9-8283-428E-82E9-A40789651538}" type="pres">
      <dgm:prSet presAssocID="{062D1043-E8B8-47A1-AABE-3A8E5B7C06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40801-4481-4DA5-BBE4-A674F04EDB2E}" type="pres">
      <dgm:prSet presAssocID="{19B72E2E-66FC-4C88-AB25-8948B594A967}" presName="parentLin" presStyleCnt="0"/>
      <dgm:spPr/>
    </dgm:pt>
    <dgm:pt modelId="{B334B1FF-5297-4C41-834D-FD101E1E663C}" type="pres">
      <dgm:prSet presAssocID="{19B72E2E-66FC-4C88-AB25-8948B594A96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516D5C5-971B-407A-BA37-BDF6A883CC1F}" type="pres">
      <dgm:prSet presAssocID="{19B72E2E-66FC-4C88-AB25-8948B594A967}" presName="parentText" presStyleLbl="node1" presStyleIdx="0" presStyleCnt="5" custLinFactX="25000" custLinFactNeighborX="100000" custLinFactNeighborY="21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0878-1D7A-4088-84B7-047F53C60C6E}" type="pres">
      <dgm:prSet presAssocID="{19B72E2E-66FC-4C88-AB25-8948B594A967}" presName="negativeSpace" presStyleCnt="0"/>
      <dgm:spPr/>
    </dgm:pt>
    <dgm:pt modelId="{26A250C6-3343-4166-AAA5-BEA09CAB0FB8}" type="pres">
      <dgm:prSet presAssocID="{19B72E2E-66FC-4C88-AB25-8948B594A967}" presName="childText" presStyleLbl="conFgAcc1" presStyleIdx="0" presStyleCnt="5">
        <dgm:presLayoutVars>
          <dgm:bulletEnabled val="1"/>
        </dgm:presLayoutVars>
      </dgm:prSet>
      <dgm:spPr/>
    </dgm:pt>
    <dgm:pt modelId="{7C97E259-6111-4737-9244-98F23815E33E}" type="pres">
      <dgm:prSet presAssocID="{76E67BDA-73BF-4B86-ADB7-A4CEBF26F89B}" presName="spaceBetweenRectangles" presStyleCnt="0"/>
      <dgm:spPr/>
    </dgm:pt>
    <dgm:pt modelId="{A2EA23C7-B574-48FF-B511-ED1405DD82FC}" type="pres">
      <dgm:prSet presAssocID="{F52B24A9-F047-410E-A5CC-95A6D95F88EC}" presName="parentLin" presStyleCnt="0"/>
      <dgm:spPr/>
    </dgm:pt>
    <dgm:pt modelId="{353AB0E9-A961-4B00-A1BD-ADA58808A97A}" type="pres">
      <dgm:prSet presAssocID="{F52B24A9-F047-410E-A5CC-95A6D95F88E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435D7C8-6946-4DA2-9625-CEF5D33AC78F}" type="pres">
      <dgm:prSet presAssocID="{F52B24A9-F047-410E-A5CC-95A6D95F88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C816-9BD2-4B6E-9C13-99C269FAE4CF}" type="pres">
      <dgm:prSet presAssocID="{F52B24A9-F047-410E-A5CC-95A6D95F88EC}" presName="negativeSpace" presStyleCnt="0"/>
      <dgm:spPr/>
    </dgm:pt>
    <dgm:pt modelId="{BA8F5A3E-F83E-4526-8A19-A1A7C69979CA}" type="pres">
      <dgm:prSet presAssocID="{F52B24A9-F047-410E-A5CC-95A6D95F88EC}" presName="childText" presStyleLbl="conFgAcc1" presStyleIdx="1" presStyleCnt="5">
        <dgm:presLayoutVars>
          <dgm:bulletEnabled val="1"/>
        </dgm:presLayoutVars>
      </dgm:prSet>
      <dgm:spPr/>
    </dgm:pt>
    <dgm:pt modelId="{28A04F29-7C00-4224-BAB4-3C50DD64F4FA}" type="pres">
      <dgm:prSet presAssocID="{C0AC95B2-6076-40B1-9935-7C19E97C5ED2}" presName="spaceBetweenRectangles" presStyleCnt="0"/>
      <dgm:spPr/>
    </dgm:pt>
    <dgm:pt modelId="{7FC70478-AE0D-41A9-A58D-8FF7F50AC740}" type="pres">
      <dgm:prSet presAssocID="{7D8432DD-D953-4461-BDE7-E0B1CE88CE75}" presName="parentLin" presStyleCnt="0"/>
      <dgm:spPr/>
    </dgm:pt>
    <dgm:pt modelId="{652DE2F4-5645-4D77-BC85-ED04BBBFB91F}" type="pres">
      <dgm:prSet presAssocID="{7D8432DD-D953-4461-BDE7-E0B1CE88CE7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0568D5-DF5D-493B-8EB0-72937EFEFE31}" type="pres">
      <dgm:prSet presAssocID="{7D8432DD-D953-4461-BDE7-E0B1CE88CE7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14FC5-1CAC-4A53-9C5C-ABE968672973}" type="pres">
      <dgm:prSet presAssocID="{7D8432DD-D953-4461-BDE7-E0B1CE88CE75}" presName="negativeSpace" presStyleCnt="0"/>
      <dgm:spPr/>
    </dgm:pt>
    <dgm:pt modelId="{C4C27C51-5A0C-4D36-ABDD-C8A4BF8E8607}" type="pres">
      <dgm:prSet presAssocID="{7D8432DD-D953-4461-BDE7-E0B1CE88CE75}" presName="childText" presStyleLbl="conFgAcc1" presStyleIdx="2" presStyleCnt="5">
        <dgm:presLayoutVars>
          <dgm:bulletEnabled val="1"/>
        </dgm:presLayoutVars>
      </dgm:prSet>
      <dgm:spPr/>
    </dgm:pt>
    <dgm:pt modelId="{4303753A-E149-4F8C-9CA3-873C05A2F662}" type="pres">
      <dgm:prSet presAssocID="{CE4B006C-5DF3-4724-9FCF-6B3765A7EC10}" presName="spaceBetweenRectangles" presStyleCnt="0"/>
      <dgm:spPr/>
    </dgm:pt>
    <dgm:pt modelId="{AAFB5099-C5F2-40F8-A657-70D373637325}" type="pres">
      <dgm:prSet presAssocID="{D5EBB986-B830-4987-B020-0C943CC8FBFC}" presName="parentLin" presStyleCnt="0"/>
      <dgm:spPr/>
    </dgm:pt>
    <dgm:pt modelId="{16C1D61F-8501-4910-9562-F52D8CC6B4C4}" type="pres">
      <dgm:prSet presAssocID="{D5EBB986-B830-4987-B020-0C943CC8FBF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80A918-79A9-48F5-BC0F-0C884B1F6036}" type="pres">
      <dgm:prSet presAssocID="{D5EBB986-B830-4987-B020-0C943CC8FB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1156-DB37-4DB2-B720-97F2822E1A29}" type="pres">
      <dgm:prSet presAssocID="{D5EBB986-B830-4987-B020-0C943CC8FBFC}" presName="negativeSpace" presStyleCnt="0"/>
      <dgm:spPr/>
    </dgm:pt>
    <dgm:pt modelId="{999AF2E5-7FC0-44E5-9B18-AC64C513E70F}" type="pres">
      <dgm:prSet presAssocID="{D5EBB986-B830-4987-B020-0C943CC8FBFC}" presName="childText" presStyleLbl="conFgAcc1" presStyleIdx="3" presStyleCnt="5">
        <dgm:presLayoutVars>
          <dgm:bulletEnabled val="1"/>
        </dgm:presLayoutVars>
      </dgm:prSet>
      <dgm:spPr/>
    </dgm:pt>
    <dgm:pt modelId="{DFF93727-FA83-4BD4-A008-78FAE854D70D}" type="pres">
      <dgm:prSet presAssocID="{BD0474C2-B1C6-474D-8201-4D1952114A47}" presName="spaceBetweenRectangles" presStyleCnt="0"/>
      <dgm:spPr/>
    </dgm:pt>
    <dgm:pt modelId="{83A08FB4-4D0C-4788-8A79-04751966036B}" type="pres">
      <dgm:prSet presAssocID="{16EFCAE2-BAF5-4C9A-909A-9A019367CD60}" presName="parentLin" presStyleCnt="0"/>
      <dgm:spPr/>
    </dgm:pt>
    <dgm:pt modelId="{142042B6-67FD-40EA-B8B3-3D26A89B93C7}" type="pres">
      <dgm:prSet presAssocID="{16EFCAE2-BAF5-4C9A-909A-9A019367CD6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9EA958-2D5A-42E0-8020-D6CBF5ACA345}" type="pres">
      <dgm:prSet presAssocID="{16EFCAE2-BAF5-4C9A-909A-9A019367CD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8DCA4-9C93-485A-9592-6525C269882A}" type="pres">
      <dgm:prSet presAssocID="{16EFCAE2-BAF5-4C9A-909A-9A019367CD60}" presName="negativeSpace" presStyleCnt="0"/>
      <dgm:spPr/>
    </dgm:pt>
    <dgm:pt modelId="{DD82C48F-F55D-4504-98DA-895CD1F8EFD3}" type="pres">
      <dgm:prSet presAssocID="{16EFCAE2-BAF5-4C9A-909A-9A019367CD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A59701-4AD5-4DF7-880B-EE4BCF970649}" srcId="{062D1043-E8B8-47A1-AABE-3A8E5B7C06A9}" destId="{D5EBB986-B830-4987-B020-0C943CC8FBFC}" srcOrd="3" destOrd="0" parTransId="{4A674798-B13C-4492-9D0A-FD00B8540B9D}" sibTransId="{BD0474C2-B1C6-474D-8201-4D1952114A47}"/>
    <dgm:cxn modelId="{15A8642D-10F4-4EBF-B715-AEF0F6E0621B}" type="presOf" srcId="{F52B24A9-F047-410E-A5CC-95A6D95F88EC}" destId="{353AB0E9-A961-4B00-A1BD-ADA58808A97A}" srcOrd="0" destOrd="0" presId="urn:microsoft.com/office/officeart/2005/8/layout/list1"/>
    <dgm:cxn modelId="{DF8AB834-95A7-4AFC-A871-4AC2DB8D53CC}" srcId="{062D1043-E8B8-47A1-AABE-3A8E5B7C06A9}" destId="{16EFCAE2-BAF5-4C9A-909A-9A019367CD60}" srcOrd="4" destOrd="0" parTransId="{BBE3ECD4-84D7-4231-966B-D7D3D8340147}" sibTransId="{4D0EAF12-443B-46AC-BEEA-2E971C43AE83}"/>
    <dgm:cxn modelId="{A5CBAE40-0D7C-4E74-AA00-FC50F0C36455}" srcId="{062D1043-E8B8-47A1-AABE-3A8E5B7C06A9}" destId="{7D8432DD-D953-4461-BDE7-E0B1CE88CE75}" srcOrd="2" destOrd="0" parTransId="{E42F0DFA-523F-42F9-B461-E9A985BC56CF}" sibTransId="{CE4B006C-5DF3-4724-9FCF-6B3765A7EC10}"/>
    <dgm:cxn modelId="{A882BAC1-E0CD-409B-B202-CBA848F0F119}" type="presOf" srcId="{D5EBB986-B830-4987-B020-0C943CC8FBFC}" destId="{16C1D61F-8501-4910-9562-F52D8CC6B4C4}" srcOrd="0" destOrd="0" presId="urn:microsoft.com/office/officeart/2005/8/layout/list1"/>
    <dgm:cxn modelId="{DDDE609A-F87F-401A-B960-2ABEEE5A7A1F}" type="presOf" srcId="{F52B24A9-F047-410E-A5CC-95A6D95F88EC}" destId="{8435D7C8-6946-4DA2-9625-CEF5D33AC78F}" srcOrd="1" destOrd="0" presId="urn:microsoft.com/office/officeart/2005/8/layout/list1"/>
    <dgm:cxn modelId="{D45DD53B-2203-4401-BF56-AC060F0B5EFE}" srcId="{062D1043-E8B8-47A1-AABE-3A8E5B7C06A9}" destId="{F52B24A9-F047-410E-A5CC-95A6D95F88EC}" srcOrd="1" destOrd="0" parTransId="{9367E0E6-B8C5-4350-9501-DB5DFDE5E331}" sibTransId="{C0AC95B2-6076-40B1-9935-7C19E97C5ED2}"/>
    <dgm:cxn modelId="{AA75FFB2-1F1F-4E12-8135-CB2309124338}" type="presOf" srcId="{19B72E2E-66FC-4C88-AB25-8948B594A967}" destId="{B334B1FF-5297-4C41-834D-FD101E1E663C}" srcOrd="0" destOrd="0" presId="urn:microsoft.com/office/officeart/2005/8/layout/list1"/>
    <dgm:cxn modelId="{25274481-DD4E-474D-9838-F51A3F304A27}" type="presOf" srcId="{7D8432DD-D953-4461-BDE7-E0B1CE88CE75}" destId="{730568D5-DF5D-493B-8EB0-72937EFEFE31}" srcOrd="1" destOrd="0" presId="urn:microsoft.com/office/officeart/2005/8/layout/list1"/>
    <dgm:cxn modelId="{15F59823-FE43-4F0F-BBF1-E8013ACC6FD0}" type="presOf" srcId="{D5EBB986-B830-4987-B020-0C943CC8FBFC}" destId="{5A80A918-79A9-48F5-BC0F-0C884B1F6036}" srcOrd="1" destOrd="0" presId="urn:microsoft.com/office/officeart/2005/8/layout/list1"/>
    <dgm:cxn modelId="{308775F8-99D8-4F69-8B81-677046A16408}" type="presOf" srcId="{16EFCAE2-BAF5-4C9A-909A-9A019367CD60}" destId="{142042B6-67FD-40EA-B8B3-3D26A89B93C7}" srcOrd="0" destOrd="0" presId="urn:microsoft.com/office/officeart/2005/8/layout/list1"/>
    <dgm:cxn modelId="{EB7FEDE3-DAD1-433C-A834-FA311FF9FCC3}" type="presOf" srcId="{16EFCAE2-BAF5-4C9A-909A-9A019367CD60}" destId="{D19EA958-2D5A-42E0-8020-D6CBF5ACA345}" srcOrd="1" destOrd="0" presId="urn:microsoft.com/office/officeart/2005/8/layout/list1"/>
    <dgm:cxn modelId="{5CD3450C-2F8E-4FB9-9BDE-AA08C3CD4BD7}" srcId="{062D1043-E8B8-47A1-AABE-3A8E5B7C06A9}" destId="{19B72E2E-66FC-4C88-AB25-8948B594A967}" srcOrd="0" destOrd="0" parTransId="{4021EE3F-1292-4C65-B2FE-76822EEB4C2D}" sibTransId="{76E67BDA-73BF-4B86-ADB7-A4CEBF26F89B}"/>
    <dgm:cxn modelId="{DB03C64F-86A4-493D-B1D5-94152EE93844}" type="presOf" srcId="{7D8432DD-D953-4461-BDE7-E0B1CE88CE75}" destId="{652DE2F4-5645-4D77-BC85-ED04BBBFB91F}" srcOrd="0" destOrd="0" presId="urn:microsoft.com/office/officeart/2005/8/layout/list1"/>
    <dgm:cxn modelId="{AD718D16-5E54-4675-8586-4972E3FCB945}" type="presOf" srcId="{19B72E2E-66FC-4C88-AB25-8948B594A967}" destId="{8516D5C5-971B-407A-BA37-BDF6A883CC1F}" srcOrd="1" destOrd="0" presId="urn:microsoft.com/office/officeart/2005/8/layout/list1"/>
    <dgm:cxn modelId="{BAE36DD8-5182-46FF-9A2E-0E84B7B2A377}" type="presOf" srcId="{062D1043-E8B8-47A1-AABE-3A8E5B7C06A9}" destId="{2466E7D9-8283-428E-82E9-A40789651538}" srcOrd="0" destOrd="0" presId="urn:microsoft.com/office/officeart/2005/8/layout/list1"/>
    <dgm:cxn modelId="{29579309-10E9-45E8-BEF2-7479135AE14F}" type="presParOf" srcId="{2466E7D9-8283-428E-82E9-A40789651538}" destId="{B6C40801-4481-4DA5-BBE4-A674F04EDB2E}" srcOrd="0" destOrd="0" presId="urn:microsoft.com/office/officeart/2005/8/layout/list1"/>
    <dgm:cxn modelId="{688EC505-6287-464C-B765-FDE070CFB66D}" type="presParOf" srcId="{B6C40801-4481-4DA5-BBE4-A674F04EDB2E}" destId="{B334B1FF-5297-4C41-834D-FD101E1E663C}" srcOrd="0" destOrd="0" presId="urn:microsoft.com/office/officeart/2005/8/layout/list1"/>
    <dgm:cxn modelId="{14CD323A-0DC2-4282-83D7-921CCA997DD3}" type="presParOf" srcId="{B6C40801-4481-4DA5-BBE4-A674F04EDB2E}" destId="{8516D5C5-971B-407A-BA37-BDF6A883CC1F}" srcOrd="1" destOrd="0" presId="urn:microsoft.com/office/officeart/2005/8/layout/list1"/>
    <dgm:cxn modelId="{685A174B-69AC-4936-9446-94CA1A24E76C}" type="presParOf" srcId="{2466E7D9-8283-428E-82E9-A40789651538}" destId="{FA180878-1D7A-4088-84B7-047F53C60C6E}" srcOrd="1" destOrd="0" presId="urn:microsoft.com/office/officeart/2005/8/layout/list1"/>
    <dgm:cxn modelId="{619C0B2A-529A-42B8-9AF1-714A92372685}" type="presParOf" srcId="{2466E7D9-8283-428E-82E9-A40789651538}" destId="{26A250C6-3343-4166-AAA5-BEA09CAB0FB8}" srcOrd="2" destOrd="0" presId="urn:microsoft.com/office/officeart/2005/8/layout/list1"/>
    <dgm:cxn modelId="{F555848E-2F00-45AB-9B5F-728DAF6BC3EC}" type="presParOf" srcId="{2466E7D9-8283-428E-82E9-A40789651538}" destId="{7C97E259-6111-4737-9244-98F23815E33E}" srcOrd="3" destOrd="0" presId="urn:microsoft.com/office/officeart/2005/8/layout/list1"/>
    <dgm:cxn modelId="{E1994782-7DA4-4439-B923-918D766D1D50}" type="presParOf" srcId="{2466E7D9-8283-428E-82E9-A40789651538}" destId="{A2EA23C7-B574-48FF-B511-ED1405DD82FC}" srcOrd="4" destOrd="0" presId="urn:microsoft.com/office/officeart/2005/8/layout/list1"/>
    <dgm:cxn modelId="{7E7DE3EF-2D35-4A69-AD5E-3C1D497E5D9E}" type="presParOf" srcId="{A2EA23C7-B574-48FF-B511-ED1405DD82FC}" destId="{353AB0E9-A961-4B00-A1BD-ADA58808A97A}" srcOrd="0" destOrd="0" presId="urn:microsoft.com/office/officeart/2005/8/layout/list1"/>
    <dgm:cxn modelId="{D24D9E38-F588-4F83-8A3A-9A958B2F30C3}" type="presParOf" srcId="{A2EA23C7-B574-48FF-B511-ED1405DD82FC}" destId="{8435D7C8-6946-4DA2-9625-CEF5D33AC78F}" srcOrd="1" destOrd="0" presId="urn:microsoft.com/office/officeart/2005/8/layout/list1"/>
    <dgm:cxn modelId="{C19C002A-83F0-45E2-80D3-9884786AFBE9}" type="presParOf" srcId="{2466E7D9-8283-428E-82E9-A40789651538}" destId="{3D9DC816-9BD2-4B6E-9C13-99C269FAE4CF}" srcOrd="5" destOrd="0" presId="urn:microsoft.com/office/officeart/2005/8/layout/list1"/>
    <dgm:cxn modelId="{516D46E9-8CFC-4232-ABA9-98899EE68388}" type="presParOf" srcId="{2466E7D9-8283-428E-82E9-A40789651538}" destId="{BA8F5A3E-F83E-4526-8A19-A1A7C69979CA}" srcOrd="6" destOrd="0" presId="urn:microsoft.com/office/officeart/2005/8/layout/list1"/>
    <dgm:cxn modelId="{0FCA32D5-E06B-4ECD-979E-07F39CFB66BE}" type="presParOf" srcId="{2466E7D9-8283-428E-82E9-A40789651538}" destId="{28A04F29-7C00-4224-BAB4-3C50DD64F4FA}" srcOrd="7" destOrd="0" presId="urn:microsoft.com/office/officeart/2005/8/layout/list1"/>
    <dgm:cxn modelId="{6E38050E-62C0-423A-9CF1-81A75F890B8A}" type="presParOf" srcId="{2466E7D9-8283-428E-82E9-A40789651538}" destId="{7FC70478-AE0D-41A9-A58D-8FF7F50AC740}" srcOrd="8" destOrd="0" presId="urn:microsoft.com/office/officeart/2005/8/layout/list1"/>
    <dgm:cxn modelId="{C7C1BEB3-2144-4D11-B9BD-7E9EC3B1E302}" type="presParOf" srcId="{7FC70478-AE0D-41A9-A58D-8FF7F50AC740}" destId="{652DE2F4-5645-4D77-BC85-ED04BBBFB91F}" srcOrd="0" destOrd="0" presId="urn:microsoft.com/office/officeart/2005/8/layout/list1"/>
    <dgm:cxn modelId="{F83D890C-C4E1-41D6-9ADC-E2AB7701778C}" type="presParOf" srcId="{7FC70478-AE0D-41A9-A58D-8FF7F50AC740}" destId="{730568D5-DF5D-493B-8EB0-72937EFEFE31}" srcOrd="1" destOrd="0" presId="urn:microsoft.com/office/officeart/2005/8/layout/list1"/>
    <dgm:cxn modelId="{C885A631-FE21-4A9F-93C7-25E8F91053E6}" type="presParOf" srcId="{2466E7D9-8283-428E-82E9-A40789651538}" destId="{B1114FC5-1CAC-4A53-9C5C-ABE968672973}" srcOrd="9" destOrd="0" presId="urn:microsoft.com/office/officeart/2005/8/layout/list1"/>
    <dgm:cxn modelId="{53549A58-44BB-4016-BC78-0B54A46167C5}" type="presParOf" srcId="{2466E7D9-8283-428E-82E9-A40789651538}" destId="{C4C27C51-5A0C-4D36-ABDD-C8A4BF8E8607}" srcOrd="10" destOrd="0" presId="urn:microsoft.com/office/officeart/2005/8/layout/list1"/>
    <dgm:cxn modelId="{F992DBF5-4FCC-4AB1-869D-96727B07280E}" type="presParOf" srcId="{2466E7D9-8283-428E-82E9-A40789651538}" destId="{4303753A-E149-4F8C-9CA3-873C05A2F662}" srcOrd="11" destOrd="0" presId="urn:microsoft.com/office/officeart/2005/8/layout/list1"/>
    <dgm:cxn modelId="{96A917C9-7ABE-4E48-8488-203213E937EE}" type="presParOf" srcId="{2466E7D9-8283-428E-82E9-A40789651538}" destId="{AAFB5099-C5F2-40F8-A657-70D373637325}" srcOrd="12" destOrd="0" presId="urn:microsoft.com/office/officeart/2005/8/layout/list1"/>
    <dgm:cxn modelId="{814654CF-D3C2-40E8-B384-FB437274B97F}" type="presParOf" srcId="{AAFB5099-C5F2-40F8-A657-70D373637325}" destId="{16C1D61F-8501-4910-9562-F52D8CC6B4C4}" srcOrd="0" destOrd="0" presId="urn:microsoft.com/office/officeart/2005/8/layout/list1"/>
    <dgm:cxn modelId="{D932D93E-1CB3-43F8-8D6B-9A6AACF73869}" type="presParOf" srcId="{AAFB5099-C5F2-40F8-A657-70D373637325}" destId="{5A80A918-79A9-48F5-BC0F-0C884B1F6036}" srcOrd="1" destOrd="0" presId="urn:microsoft.com/office/officeart/2005/8/layout/list1"/>
    <dgm:cxn modelId="{011884AA-7B19-49BE-BA36-C8FA60A5D530}" type="presParOf" srcId="{2466E7D9-8283-428E-82E9-A40789651538}" destId="{8C7F1156-DB37-4DB2-B720-97F2822E1A29}" srcOrd="13" destOrd="0" presId="urn:microsoft.com/office/officeart/2005/8/layout/list1"/>
    <dgm:cxn modelId="{734A6D4D-44C3-4F3C-85BB-989242145DF1}" type="presParOf" srcId="{2466E7D9-8283-428E-82E9-A40789651538}" destId="{999AF2E5-7FC0-44E5-9B18-AC64C513E70F}" srcOrd="14" destOrd="0" presId="urn:microsoft.com/office/officeart/2005/8/layout/list1"/>
    <dgm:cxn modelId="{000726E3-2B56-4882-A189-DEE3987E1248}" type="presParOf" srcId="{2466E7D9-8283-428E-82E9-A40789651538}" destId="{DFF93727-FA83-4BD4-A008-78FAE854D70D}" srcOrd="15" destOrd="0" presId="urn:microsoft.com/office/officeart/2005/8/layout/list1"/>
    <dgm:cxn modelId="{0C457EEC-A579-4559-900A-CA873507F5DE}" type="presParOf" srcId="{2466E7D9-8283-428E-82E9-A40789651538}" destId="{83A08FB4-4D0C-4788-8A79-04751966036B}" srcOrd="16" destOrd="0" presId="urn:microsoft.com/office/officeart/2005/8/layout/list1"/>
    <dgm:cxn modelId="{C80BB804-9424-431D-84FA-50040FADB577}" type="presParOf" srcId="{83A08FB4-4D0C-4788-8A79-04751966036B}" destId="{142042B6-67FD-40EA-B8B3-3D26A89B93C7}" srcOrd="0" destOrd="0" presId="urn:microsoft.com/office/officeart/2005/8/layout/list1"/>
    <dgm:cxn modelId="{40A474EB-1B60-40C7-AA36-5119A2D90006}" type="presParOf" srcId="{83A08FB4-4D0C-4788-8A79-04751966036B}" destId="{D19EA958-2D5A-42E0-8020-D6CBF5ACA345}" srcOrd="1" destOrd="0" presId="urn:microsoft.com/office/officeart/2005/8/layout/list1"/>
    <dgm:cxn modelId="{C1D2CC7C-5789-4E06-A0AD-5A8857E4F0B0}" type="presParOf" srcId="{2466E7D9-8283-428E-82E9-A40789651538}" destId="{DEC8DCA4-9C93-485A-9592-6525C269882A}" srcOrd="17" destOrd="0" presId="urn:microsoft.com/office/officeart/2005/8/layout/list1"/>
    <dgm:cxn modelId="{A594F29D-BF0A-44C2-8BA8-EB70CFC7390E}" type="presParOf" srcId="{2466E7D9-8283-428E-82E9-A40789651538}" destId="{DD82C48F-F55D-4504-98DA-895CD1F8EFD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2D1043-E8B8-47A1-AABE-3A8E5B7C06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2E2E-66FC-4C88-AB25-8948B594A96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Problem</a:t>
          </a:r>
          <a:endParaRPr lang="en-US" dirty="0"/>
        </a:p>
      </dgm:t>
    </dgm:pt>
    <dgm:pt modelId="{4021EE3F-1292-4C65-B2FE-76822EEB4C2D}" type="parTrans" cxnId="{5CD3450C-2F8E-4FB9-9BDE-AA08C3CD4BD7}">
      <dgm:prSet/>
      <dgm:spPr/>
      <dgm:t>
        <a:bodyPr/>
        <a:lstStyle/>
        <a:p>
          <a:endParaRPr lang="en-US"/>
        </a:p>
      </dgm:t>
    </dgm:pt>
    <dgm:pt modelId="{76E67BDA-73BF-4B86-ADB7-A4CEBF26F89B}" type="sibTrans" cxnId="{5CD3450C-2F8E-4FB9-9BDE-AA08C3CD4BD7}">
      <dgm:prSet/>
      <dgm:spPr/>
      <dgm:t>
        <a:bodyPr/>
        <a:lstStyle/>
        <a:p>
          <a:endParaRPr lang="en-US"/>
        </a:p>
      </dgm:t>
    </dgm:pt>
    <dgm:pt modelId="{F52B24A9-F047-410E-A5CC-95A6D95F88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Evolution of BLG</a:t>
          </a:r>
          <a:endParaRPr lang="en-US" dirty="0"/>
        </a:p>
      </dgm:t>
    </dgm:pt>
    <dgm:pt modelId="{9367E0E6-B8C5-4350-9501-DB5DFDE5E331}" type="parTrans" cxnId="{D45DD53B-2203-4401-BF56-AC060F0B5EFE}">
      <dgm:prSet/>
      <dgm:spPr/>
      <dgm:t>
        <a:bodyPr/>
        <a:lstStyle/>
        <a:p>
          <a:endParaRPr lang="en-US"/>
        </a:p>
      </dgm:t>
    </dgm:pt>
    <dgm:pt modelId="{C0AC95B2-6076-40B1-9935-7C19E97C5ED2}" type="sibTrans" cxnId="{D45DD53B-2203-4401-BF56-AC060F0B5EFE}">
      <dgm:prSet/>
      <dgm:spPr/>
      <dgm:t>
        <a:bodyPr/>
        <a:lstStyle/>
        <a:p>
          <a:endParaRPr lang="en-US"/>
        </a:p>
      </dgm:t>
    </dgm:pt>
    <dgm:pt modelId="{7D8432DD-D953-4461-BDE7-E0B1CE88CE7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E42F0DFA-523F-42F9-B461-E9A985BC56CF}" type="parTrans" cxnId="{A5CBAE40-0D7C-4E74-AA00-FC50F0C36455}">
      <dgm:prSet/>
      <dgm:spPr/>
      <dgm:t>
        <a:bodyPr/>
        <a:lstStyle/>
        <a:p>
          <a:endParaRPr lang="en-US"/>
        </a:p>
      </dgm:t>
    </dgm:pt>
    <dgm:pt modelId="{CE4B006C-5DF3-4724-9FCF-6B3765A7EC10}" type="sibTrans" cxnId="{A5CBAE40-0D7C-4E74-AA00-FC50F0C36455}">
      <dgm:prSet/>
      <dgm:spPr/>
      <dgm:t>
        <a:bodyPr/>
        <a:lstStyle/>
        <a:p>
          <a:endParaRPr lang="en-US"/>
        </a:p>
      </dgm:t>
    </dgm:pt>
    <dgm:pt modelId="{D5EBB986-B830-4987-B020-0C943CC8FBF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A674798-B13C-4492-9D0A-FD00B8540B9D}" type="parTrans" cxnId="{B8A59701-4AD5-4DF7-880B-EE4BCF970649}">
      <dgm:prSet/>
      <dgm:spPr/>
      <dgm:t>
        <a:bodyPr/>
        <a:lstStyle/>
        <a:p>
          <a:endParaRPr lang="en-US"/>
        </a:p>
      </dgm:t>
    </dgm:pt>
    <dgm:pt modelId="{BD0474C2-B1C6-474D-8201-4D1952114A47}" type="sibTrans" cxnId="{B8A59701-4AD5-4DF7-880B-EE4BCF970649}">
      <dgm:prSet/>
      <dgm:spPr/>
      <dgm:t>
        <a:bodyPr/>
        <a:lstStyle/>
        <a:p>
          <a:endParaRPr lang="en-US"/>
        </a:p>
      </dgm:t>
    </dgm:pt>
    <dgm:pt modelId="{16EFCAE2-BAF5-4C9A-909A-9A019367CD6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BBE3ECD4-84D7-4231-966B-D7D3D8340147}" type="parTrans" cxnId="{DF8AB834-95A7-4AFC-A871-4AC2DB8D53CC}">
      <dgm:prSet/>
      <dgm:spPr/>
      <dgm:t>
        <a:bodyPr/>
        <a:lstStyle/>
        <a:p>
          <a:endParaRPr lang="en-US"/>
        </a:p>
      </dgm:t>
    </dgm:pt>
    <dgm:pt modelId="{4D0EAF12-443B-46AC-BEEA-2E971C43AE83}" type="sibTrans" cxnId="{DF8AB834-95A7-4AFC-A871-4AC2DB8D53CC}">
      <dgm:prSet/>
      <dgm:spPr/>
      <dgm:t>
        <a:bodyPr/>
        <a:lstStyle/>
        <a:p>
          <a:endParaRPr lang="en-US"/>
        </a:p>
      </dgm:t>
    </dgm:pt>
    <dgm:pt modelId="{2466E7D9-8283-428E-82E9-A40789651538}" type="pres">
      <dgm:prSet presAssocID="{062D1043-E8B8-47A1-AABE-3A8E5B7C06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40801-4481-4DA5-BBE4-A674F04EDB2E}" type="pres">
      <dgm:prSet presAssocID="{19B72E2E-66FC-4C88-AB25-8948B594A967}" presName="parentLin" presStyleCnt="0"/>
      <dgm:spPr/>
    </dgm:pt>
    <dgm:pt modelId="{B334B1FF-5297-4C41-834D-FD101E1E663C}" type="pres">
      <dgm:prSet presAssocID="{19B72E2E-66FC-4C88-AB25-8948B594A96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516D5C5-971B-407A-BA37-BDF6A883CC1F}" type="pres">
      <dgm:prSet presAssocID="{19B72E2E-66FC-4C88-AB25-8948B594A967}" presName="parentText" presStyleLbl="node1" presStyleIdx="0" presStyleCnt="5" custLinFactNeighborX="11111" custLinFactNeighborY="-2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0878-1D7A-4088-84B7-047F53C60C6E}" type="pres">
      <dgm:prSet presAssocID="{19B72E2E-66FC-4C88-AB25-8948B594A967}" presName="negativeSpace" presStyleCnt="0"/>
      <dgm:spPr/>
    </dgm:pt>
    <dgm:pt modelId="{26A250C6-3343-4166-AAA5-BEA09CAB0FB8}" type="pres">
      <dgm:prSet presAssocID="{19B72E2E-66FC-4C88-AB25-8948B594A967}" presName="childText" presStyleLbl="conFgAcc1" presStyleIdx="0" presStyleCnt="5">
        <dgm:presLayoutVars>
          <dgm:bulletEnabled val="1"/>
        </dgm:presLayoutVars>
      </dgm:prSet>
      <dgm:spPr/>
    </dgm:pt>
    <dgm:pt modelId="{7C97E259-6111-4737-9244-98F23815E33E}" type="pres">
      <dgm:prSet presAssocID="{76E67BDA-73BF-4B86-ADB7-A4CEBF26F89B}" presName="spaceBetweenRectangles" presStyleCnt="0"/>
      <dgm:spPr/>
    </dgm:pt>
    <dgm:pt modelId="{A2EA23C7-B574-48FF-B511-ED1405DD82FC}" type="pres">
      <dgm:prSet presAssocID="{F52B24A9-F047-410E-A5CC-95A6D95F88EC}" presName="parentLin" presStyleCnt="0"/>
      <dgm:spPr/>
    </dgm:pt>
    <dgm:pt modelId="{353AB0E9-A961-4B00-A1BD-ADA58808A97A}" type="pres">
      <dgm:prSet presAssocID="{F52B24A9-F047-410E-A5CC-95A6D95F88E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435D7C8-6946-4DA2-9625-CEF5D33AC78F}" type="pres">
      <dgm:prSet presAssocID="{F52B24A9-F047-410E-A5CC-95A6D95F88EC}" presName="parentText" presStyleLbl="node1" presStyleIdx="1" presStyleCnt="5" custLinFactNeighborX="11111" custLinFactNeighborY="-38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C816-9BD2-4B6E-9C13-99C269FAE4CF}" type="pres">
      <dgm:prSet presAssocID="{F52B24A9-F047-410E-A5CC-95A6D95F88EC}" presName="negativeSpace" presStyleCnt="0"/>
      <dgm:spPr/>
    </dgm:pt>
    <dgm:pt modelId="{BA8F5A3E-F83E-4526-8A19-A1A7C69979CA}" type="pres">
      <dgm:prSet presAssocID="{F52B24A9-F047-410E-A5CC-95A6D95F88EC}" presName="childText" presStyleLbl="conFgAcc1" presStyleIdx="1" presStyleCnt="5">
        <dgm:presLayoutVars>
          <dgm:bulletEnabled val="1"/>
        </dgm:presLayoutVars>
      </dgm:prSet>
      <dgm:spPr/>
    </dgm:pt>
    <dgm:pt modelId="{28A04F29-7C00-4224-BAB4-3C50DD64F4FA}" type="pres">
      <dgm:prSet presAssocID="{C0AC95B2-6076-40B1-9935-7C19E97C5ED2}" presName="spaceBetweenRectangles" presStyleCnt="0"/>
      <dgm:spPr/>
    </dgm:pt>
    <dgm:pt modelId="{7FC70478-AE0D-41A9-A58D-8FF7F50AC740}" type="pres">
      <dgm:prSet presAssocID="{7D8432DD-D953-4461-BDE7-E0B1CE88CE75}" presName="parentLin" presStyleCnt="0"/>
      <dgm:spPr/>
    </dgm:pt>
    <dgm:pt modelId="{652DE2F4-5645-4D77-BC85-ED04BBBFB91F}" type="pres">
      <dgm:prSet presAssocID="{7D8432DD-D953-4461-BDE7-E0B1CE88CE7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0568D5-DF5D-493B-8EB0-72937EFEFE31}" type="pres">
      <dgm:prSet presAssocID="{7D8432DD-D953-4461-BDE7-E0B1CE88CE75}" presName="parentText" presStyleLbl="node1" presStyleIdx="2" presStyleCnt="5" custLinFactNeighborX="11111" custLinFactNeighborY="-5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14FC5-1CAC-4A53-9C5C-ABE968672973}" type="pres">
      <dgm:prSet presAssocID="{7D8432DD-D953-4461-BDE7-E0B1CE88CE75}" presName="negativeSpace" presStyleCnt="0"/>
      <dgm:spPr/>
    </dgm:pt>
    <dgm:pt modelId="{C4C27C51-5A0C-4D36-ABDD-C8A4BF8E8607}" type="pres">
      <dgm:prSet presAssocID="{7D8432DD-D953-4461-BDE7-E0B1CE88CE75}" presName="childText" presStyleLbl="conFgAcc1" presStyleIdx="2" presStyleCnt="5">
        <dgm:presLayoutVars>
          <dgm:bulletEnabled val="1"/>
        </dgm:presLayoutVars>
      </dgm:prSet>
      <dgm:spPr/>
    </dgm:pt>
    <dgm:pt modelId="{4303753A-E149-4F8C-9CA3-873C05A2F662}" type="pres">
      <dgm:prSet presAssocID="{CE4B006C-5DF3-4724-9FCF-6B3765A7EC10}" presName="spaceBetweenRectangles" presStyleCnt="0"/>
      <dgm:spPr/>
    </dgm:pt>
    <dgm:pt modelId="{AAFB5099-C5F2-40F8-A657-70D373637325}" type="pres">
      <dgm:prSet presAssocID="{D5EBB986-B830-4987-B020-0C943CC8FBFC}" presName="parentLin" presStyleCnt="0"/>
      <dgm:spPr/>
    </dgm:pt>
    <dgm:pt modelId="{16C1D61F-8501-4910-9562-F52D8CC6B4C4}" type="pres">
      <dgm:prSet presAssocID="{D5EBB986-B830-4987-B020-0C943CC8FBF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80A918-79A9-48F5-BC0F-0C884B1F6036}" type="pres">
      <dgm:prSet presAssocID="{D5EBB986-B830-4987-B020-0C943CC8FB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1156-DB37-4DB2-B720-97F2822E1A29}" type="pres">
      <dgm:prSet presAssocID="{D5EBB986-B830-4987-B020-0C943CC8FBFC}" presName="negativeSpace" presStyleCnt="0"/>
      <dgm:spPr/>
    </dgm:pt>
    <dgm:pt modelId="{999AF2E5-7FC0-44E5-9B18-AC64C513E70F}" type="pres">
      <dgm:prSet presAssocID="{D5EBB986-B830-4987-B020-0C943CC8FBFC}" presName="childText" presStyleLbl="conFgAcc1" presStyleIdx="3" presStyleCnt="5">
        <dgm:presLayoutVars>
          <dgm:bulletEnabled val="1"/>
        </dgm:presLayoutVars>
      </dgm:prSet>
      <dgm:spPr/>
    </dgm:pt>
    <dgm:pt modelId="{DFF93727-FA83-4BD4-A008-78FAE854D70D}" type="pres">
      <dgm:prSet presAssocID="{BD0474C2-B1C6-474D-8201-4D1952114A47}" presName="spaceBetweenRectangles" presStyleCnt="0"/>
      <dgm:spPr/>
    </dgm:pt>
    <dgm:pt modelId="{83A08FB4-4D0C-4788-8A79-04751966036B}" type="pres">
      <dgm:prSet presAssocID="{16EFCAE2-BAF5-4C9A-909A-9A019367CD60}" presName="parentLin" presStyleCnt="0"/>
      <dgm:spPr/>
    </dgm:pt>
    <dgm:pt modelId="{142042B6-67FD-40EA-B8B3-3D26A89B93C7}" type="pres">
      <dgm:prSet presAssocID="{16EFCAE2-BAF5-4C9A-909A-9A019367CD6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9EA958-2D5A-42E0-8020-D6CBF5ACA345}" type="pres">
      <dgm:prSet presAssocID="{16EFCAE2-BAF5-4C9A-909A-9A019367CD60}" presName="parentText" presStyleLbl="node1" presStyleIdx="4" presStyleCnt="5" custLinFactX="21429" custLinFactNeighborX="100000" custLinFactNeighborY="5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8DCA4-9C93-485A-9592-6525C269882A}" type="pres">
      <dgm:prSet presAssocID="{16EFCAE2-BAF5-4C9A-909A-9A019367CD60}" presName="negativeSpace" presStyleCnt="0"/>
      <dgm:spPr/>
    </dgm:pt>
    <dgm:pt modelId="{DD82C48F-F55D-4504-98DA-895CD1F8EFD3}" type="pres">
      <dgm:prSet presAssocID="{16EFCAE2-BAF5-4C9A-909A-9A019367CD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A59701-4AD5-4DF7-880B-EE4BCF970649}" srcId="{062D1043-E8B8-47A1-AABE-3A8E5B7C06A9}" destId="{D5EBB986-B830-4987-B020-0C943CC8FBFC}" srcOrd="3" destOrd="0" parTransId="{4A674798-B13C-4492-9D0A-FD00B8540B9D}" sibTransId="{BD0474C2-B1C6-474D-8201-4D1952114A47}"/>
    <dgm:cxn modelId="{DF8AB834-95A7-4AFC-A871-4AC2DB8D53CC}" srcId="{062D1043-E8B8-47A1-AABE-3A8E5B7C06A9}" destId="{16EFCAE2-BAF5-4C9A-909A-9A019367CD60}" srcOrd="4" destOrd="0" parTransId="{BBE3ECD4-84D7-4231-966B-D7D3D8340147}" sibTransId="{4D0EAF12-443B-46AC-BEEA-2E971C43AE83}"/>
    <dgm:cxn modelId="{F9738051-FF29-44CE-8E02-3805EF6D8D6C}" type="presOf" srcId="{7D8432DD-D953-4461-BDE7-E0B1CE88CE75}" destId="{652DE2F4-5645-4D77-BC85-ED04BBBFB91F}" srcOrd="0" destOrd="0" presId="urn:microsoft.com/office/officeart/2005/8/layout/list1"/>
    <dgm:cxn modelId="{2557B3DA-EA47-401C-B018-BA5B460D2209}" type="presOf" srcId="{F52B24A9-F047-410E-A5CC-95A6D95F88EC}" destId="{353AB0E9-A961-4B00-A1BD-ADA58808A97A}" srcOrd="0" destOrd="0" presId="urn:microsoft.com/office/officeart/2005/8/layout/list1"/>
    <dgm:cxn modelId="{BCD98D9E-3F9E-4359-934F-C8A794A46FFE}" type="presOf" srcId="{16EFCAE2-BAF5-4C9A-909A-9A019367CD60}" destId="{142042B6-67FD-40EA-B8B3-3D26A89B93C7}" srcOrd="0" destOrd="0" presId="urn:microsoft.com/office/officeart/2005/8/layout/list1"/>
    <dgm:cxn modelId="{A5CBAE40-0D7C-4E74-AA00-FC50F0C36455}" srcId="{062D1043-E8B8-47A1-AABE-3A8E5B7C06A9}" destId="{7D8432DD-D953-4461-BDE7-E0B1CE88CE75}" srcOrd="2" destOrd="0" parTransId="{E42F0DFA-523F-42F9-B461-E9A985BC56CF}" sibTransId="{CE4B006C-5DF3-4724-9FCF-6B3765A7EC10}"/>
    <dgm:cxn modelId="{D45DD53B-2203-4401-BF56-AC060F0B5EFE}" srcId="{062D1043-E8B8-47A1-AABE-3A8E5B7C06A9}" destId="{F52B24A9-F047-410E-A5CC-95A6D95F88EC}" srcOrd="1" destOrd="0" parTransId="{9367E0E6-B8C5-4350-9501-DB5DFDE5E331}" sibTransId="{C0AC95B2-6076-40B1-9935-7C19E97C5ED2}"/>
    <dgm:cxn modelId="{0C092748-C5EC-4B18-9DAC-3360F3BC573D}" type="presOf" srcId="{19B72E2E-66FC-4C88-AB25-8948B594A967}" destId="{8516D5C5-971B-407A-BA37-BDF6A883CC1F}" srcOrd="1" destOrd="0" presId="urn:microsoft.com/office/officeart/2005/8/layout/list1"/>
    <dgm:cxn modelId="{5CD3450C-2F8E-4FB9-9BDE-AA08C3CD4BD7}" srcId="{062D1043-E8B8-47A1-AABE-3A8E5B7C06A9}" destId="{19B72E2E-66FC-4C88-AB25-8948B594A967}" srcOrd="0" destOrd="0" parTransId="{4021EE3F-1292-4C65-B2FE-76822EEB4C2D}" sibTransId="{76E67BDA-73BF-4B86-ADB7-A4CEBF26F89B}"/>
    <dgm:cxn modelId="{318F85B3-51E4-477E-BC35-28AC1188BA35}" type="presOf" srcId="{19B72E2E-66FC-4C88-AB25-8948B594A967}" destId="{B334B1FF-5297-4C41-834D-FD101E1E663C}" srcOrd="0" destOrd="0" presId="urn:microsoft.com/office/officeart/2005/8/layout/list1"/>
    <dgm:cxn modelId="{D0F36BD3-ACF0-4372-B981-2FA3AE958D39}" type="presOf" srcId="{F52B24A9-F047-410E-A5CC-95A6D95F88EC}" destId="{8435D7C8-6946-4DA2-9625-CEF5D33AC78F}" srcOrd="1" destOrd="0" presId="urn:microsoft.com/office/officeart/2005/8/layout/list1"/>
    <dgm:cxn modelId="{859919B6-6719-4053-A9DC-C118BE16A171}" type="presOf" srcId="{7D8432DD-D953-4461-BDE7-E0B1CE88CE75}" destId="{730568D5-DF5D-493B-8EB0-72937EFEFE31}" srcOrd="1" destOrd="0" presId="urn:microsoft.com/office/officeart/2005/8/layout/list1"/>
    <dgm:cxn modelId="{17807867-B049-4A09-B8DC-B70C29575BBB}" type="presOf" srcId="{D5EBB986-B830-4987-B020-0C943CC8FBFC}" destId="{16C1D61F-8501-4910-9562-F52D8CC6B4C4}" srcOrd="0" destOrd="0" presId="urn:microsoft.com/office/officeart/2005/8/layout/list1"/>
    <dgm:cxn modelId="{7A9CD652-43D8-4C1A-83E8-4D12093EF6A9}" type="presOf" srcId="{D5EBB986-B830-4987-B020-0C943CC8FBFC}" destId="{5A80A918-79A9-48F5-BC0F-0C884B1F6036}" srcOrd="1" destOrd="0" presId="urn:microsoft.com/office/officeart/2005/8/layout/list1"/>
    <dgm:cxn modelId="{2A0651E6-98DE-475C-B83D-E5FF64F99A4E}" type="presOf" srcId="{16EFCAE2-BAF5-4C9A-909A-9A019367CD60}" destId="{D19EA958-2D5A-42E0-8020-D6CBF5ACA345}" srcOrd="1" destOrd="0" presId="urn:microsoft.com/office/officeart/2005/8/layout/list1"/>
    <dgm:cxn modelId="{ECA27151-30A5-47C0-B1F6-DB0964961113}" type="presOf" srcId="{062D1043-E8B8-47A1-AABE-3A8E5B7C06A9}" destId="{2466E7D9-8283-428E-82E9-A40789651538}" srcOrd="0" destOrd="0" presId="urn:microsoft.com/office/officeart/2005/8/layout/list1"/>
    <dgm:cxn modelId="{D3F54744-EDC6-40C8-8AA6-04C09A70C19B}" type="presParOf" srcId="{2466E7D9-8283-428E-82E9-A40789651538}" destId="{B6C40801-4481-4DA5-BBE4-A674F04EDB2E}" srcOrd="0" destOrd="0" presId="urn:microsoft.com/office/officeart/2005/8/layout/list1"/>
    <dgm:cxn modelId="{5F57FB9B-1BC0-430A-8D73-99B6AC38FB21}" type="presParOf" srcId="{B6C40801-4481-4DA5-BBE4-A674F04EDB2E}" destId="{B334B1FF-5297-4C41-834D-FD101E1E663C}" srcOrd="0" destOrd="0" presId="urn:microsoft.com/office/officeart/2005/8/layout/list1"/>
    <dgm:cxn modelId="{D29488D3-6259-4DEF-93B8-FB5FE706E96C}" type="presParOf" srcId="{B6C40801-4481-4DA5-BBE4-A674F04EDB2E}" destId="{8516D5C5-971B-407A-BA37-BDF6A883CC1F}" srcOrd="1" destOrd="0" presId="urn:microsoft.com/office/officeart/2005/8/layout/list1"/>
    <dgm:cxn modelId="{C8E3E131-2289-43EB-B5E8-B6E26D8A89DF}" type="presParOf" srcId="{2466E7D9-8283-428E-82E9-A40789651538}" destId="{FA180878-1D7A-4088-84B7-047F53C60C6E}" srcOrd="1" destOrd="0" presId="urn:microsoft.com/office/officeart/2005/8/layout/list1"/>
    <dgm:cxn modelId="{39C9A407-747E-44E3-AA40-4550AD5792A9}" type="presParOf" srcId="{2466E7D9-8283-428E-82E9-A40789651538}" destId="{26A250C6-3343-4166-AAA5-BEA09CAB0FB8}" srcOrd="2" destOrd="0" presId="urn:microsoft.com/office/officeart/2005/8/layout/list1"/>
    <dgm:cxn modelId="{A03E85F4-95C9-4CAA-9B84-E709684C0048}" type="presParOf" srcId="{2466E7D9-8283-428E-82E9-A40789651538}" destId="{7C97E259-6111-4737-9244-98F23815E33E}" srcOrd="3" destOrd="0" presId="urn:microsoft.com/office/officeart/2005/8/layout/list1"/>
    <dgm:cxn modelId="{F20BDEDC-5EAD-4953-99D3-4A635446EE17}" type="presParOf" srcId="{2466E7D9-8283-428E-82E9-A40789651538}" destId="{A2EA23C7-B574-48FF-B511-ED1405DD82FC}" srcOrd="4" destOrd="0" presId="urn:microsoft.com/office/officeart/2005/8/layout/list1"/>
    <dgm:cxn modelId="{AFB0049C-D789-4AD2-9A25-0FBE0E27FFDD}" type="presParOf" srcId="{A2EA23C7-B574-48FF-B511-ED1405DD82FC}" destId="{353AB0E9-A961-4B00-A1BD-ADA58808A97A}" srcOrd="0" destOrd="0" presId="urn:microsoft.com/office/officeart/2005/8/layout/list1"/>
    <dgm:cxn modelId="{432672F2-1785-40D1-8CC6-08452987A24C}" type="presParOf" srcId="{A2EA23C7-B574-48FF-B511-ED1405DD82FC}" destId="{8435D7C8-6946-4DA2-9625-CEF5D33AC78F}" srcOrd="1" destOrd="0" presId="urn:microsoft.com/office/officeart/2005/8/layout/list1"/>
    <dgm:cxn modelId="{6ED1830D-F701-4E74-A787-06ACCA780C9D}" type="presParOf" srcId="{2466E7D9-8283-428E-82E9-A40789651538}" destId="{3D9DC816-9BD2-4B6E-9C13-99C269FAE4CF}" srcOrd="5" destOrd="0" presId="urn:microsoft.com/office/officeart/2005/8/layout/list1"/>
    <dgm:cxn modelId="{9E17E75E-C06F-4AF7-843E-C81D3A4CB3B2}" type="presParOf" srcId="{2466E7D9-8283-428E-82E9-A40789651538}" destId="{BA8F5A3E-F83E-4526-8A19-A1A7C69979CA}" srcOrd="6" destOrd="0" presId="urn:microsoft.com/office/officeart/2005/8/layout/list1"/>
    <dgm:cxn modelId="{E355AC8B-52A1-4BD3-9802-682DCF620FC5}" type="presParOf" srcId="{2466E7D9-8283-428E-82E9-A40789651538}" destId="{28A04F29-7C00-4224-BAB4-3C50DD64F4FA}" srcOrd="7" destOrd="0" presId="urn:microsoft.com/office/officeart/2005/8/layout/list1"/>
    <dgm:cxn modelId="{5C9F53A4-6C7D-4F21-BEBE-1A56B7A5CCD1}" type="presParOf" srcId="{2466E7D9-8283-428E-82E9-A40789651538}" destId="{7FC70478-AE0D-41A9-A58D-8FF7F50AC740}" srcOrd="8" destOrd="0" presId="urn:microsoft.com/office/officeart/2005/8/layout/list1"/>
    <dgm:cxn modelId="{257880EB-45CE-478D-89E6-CBC7C3017B0A}" type="presParOf" srcId="{7FC70478-AE0D-41A9-A58D-8FF7F50AC740}" destId="{652DE2F4-5645-4D77-BC85-ED04BBBFB91F}" srcOrd="0" destOrd="0" presId="urn:microsoft.com/office/officeart/2005/8/layout/list1"/>
    <dgm:cxn modelId="{5371ABD6-CBB4-47B5-B929-DD7040FC5ACC}" type="presParOf" srcId="{7FC70478-AE0D-41A9-A58D-8FF7F50AC740}" destId="{730568D5-DF5D-493B-8EB0-72937EFEFE31}" srcOrd="1" destOrd="0" presId="urn:microsoft.com/office/officeart/2005/8/layout/list1"/>
    <dgm:cxn modelId="{CA3B6B83-F883-49A6-A361-191206396343}" type="presParOf" srcId="{2466E7D9-8283-428E-82E9-A40789651538}" destId="{B1114FC5-1CAC-4A53-9C5C-ABE968672973}" srcOrd="9" destOrd="0" presId="urn:microsoft.com/office/officeart/2005/8/layout/list1"/>
    <dgm:cxn modelId="{45783593-784E-40E2-888C-8422A0C8B7B4}" type="presParOf" srcId="{2466E7D9-8283-428E-82E9-A40789651538}" destId="{C4C27C51-5A0C-4D36-ABDD-C8A4BF8E8607}" srcOrd="10" destOrd="0" presId="urn:microsoft.com/office/officeart/2005/8/layout/list1"/>
    <dgm:cxn modelId="{2CD508B4-9FE2-4962-BC0F-858B313FB32F}" type="presParOf" srcId="{2466E7D9-8283-428E-82E9-A40789651538}" destId="{4303753A-E149-4F8C-9CA3-873C05A2F662}" srcOrd="11" destOrd="0" presId="urn:microsoft.com/office/officeart/2005/8/layout/list1"/>
    <dgm:cxn modelId="{EDC56523-44F2-4785-852C-73D14BBB1D66}" type="presParOf" srcId="{2466E7D9-8283-428E-82E9-A40789651538}" destId="{AAFB5099-C5F2-40F8-A657-70D373637325}" srcOrd="12" destOrd="0" presId="urn:microsoft.com/office/officeart/2005/8/layout/list1"/>
    <dgm:cxn modelId="{30E9877D-C798-4B1B-ABF8-23BC3DD0CACA}" type="presParOf" srcId="{AAFB5099-C5F2-40F8-A657-70D373637325}" destId="{16C1D61F-8501-4910-9562-F52D8CC6B4C4}" srcOrd="0" destOrd="0" presId="urn:microsoft.com/office/officeart/2005/8/layout/list1"/>
    <dgm:cxn modelId="{4A7A681A-1EB9-455E-AE87-95D7C67E68C9}" type="presParOf" srcId="{AAFB5099-C5F2-40F8-A657-70D373637325}" destId="{5A80A918-79A9-48F5-BC0F-0C884B1F6036}" srcOrd="1" destOrd="0" presId="urn:microsoft.com/office/officeart/2005/8/layout/list1"/>
    <dgm:cxn modelId="{1B4518AC-36A0-4D94-A1CB-D5163DB9084B}" type="presParOf" srcId="{2466E7D9-8283-428E-82E9-A40789651538}" destId="{8C7F1156-DB37-4DB2-B720-97F2822E1A29}" srcOrd="13" destOrd="0" presId="urn:microsoft.com/office/officeart/2005/8/layout/list1"/>
    <dgm:cxn modelId="{FDD607B1-FF73-4047-8109-0757B0BCEBFB}" type="presParOf" srcId="{2466E7D9-8283-428E-82E9-A40789651538}" destId="{999AF2E5-7FC0-44E5-9B18-AC64C513E70F}" srcOrd="14" destOrd="0" presId="urn:microsoft.com/office/officeart/2005/8/layout/list1"/>
    <dgm:cxn modelId="{C3DF30F1-BF63-4FBD-8498-DB9079C7F57A}" type="presParOf" srcId="{2466E7D9-8283-428E-82E9-A40789651538}" destId="{DFF93727-FA83-4BD4-A008-78FAE854D70D}" srcOrd="15" destOrd="0" presId="urn:microsoft.com/office/officeart/2005/8/layout/list1"/>
    <dgm:cxn modelId="{B3F5E6AA-8886-48F2-A59C-5A8924533BC9}" type="presParOf" srcId="{2466E7D9-8283-428E-82E9-A40789651538}" destId="{83A08FB4-4D0C-4788-8A79-04751966036B}" srcOrd="16" destOrd="0" presId="urn:microsoft.com/office/officeart/2005/8/layout/list1"/>
    <dgm:cxn modelId="{7DCEE4E4-6B6D-49B4-9B8B-0E68FE90C86B}" type="presParOf" srcId="{83A08FB4-4D0C-4788-8A79-04751966036B}" destId="{142042B6-67FD-40EA-B8B3-3D26A89B93C7}" srcOrd="0" destOrd="0" presId="urn:microsoft.com/office/officeart/2005/8/layout/list1"/>
    <dgm:cxn modelId="{A5E68801-6F90-4556-A412-737D7BABD667}" type="presParOf" srcId="{83A08FB4-4D0C-4788-8A79-04751966036B}" destId="{D19EA958-2D5A-42E0-8020-D6CBF5ACA345}" srcOrd="1" destOrd="0" presId="urn:microsoft.com/office/officeart/2005/8/layout/list1"/>
    <dgm:cxn modelId="{07874121-D6E8-4CF5-92D7-754A3CFFB7F4}" type="presParOf" srcId="{2466E7D9-8283-428E-82E9-A40789651538}" destId="{DEC8DCA4-9C93-485A-9592-6525C269882A}" srcOrd="17" destOrd="0" presId="urn:microsoft.com/office/officeart/2005/8/layout/list1"/>
    <dgm:cxn modelId="{2D2562BC-772F-44B1-8752-FE6DAF3BD1DD}" type="presParOf" srcId="{2466E7D9-8283-428E-82E9-A40789651538}" destId="{DD82C48F-F55D-4504-98DA-895CD1F8EFD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F37587-B833-4F59-87EF-894A6FDED5DC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9EA3C-30DE-4B13-B9A7-06012290F284}">
      <dgm:prSet phldrT="[Text]"/>
      <dgm:spPr/>
      <dgm:t>
        <a:bodyPr/>
        <a:lstStyle/>
        <a:p>
          <a:r>
            <a:rPr lang="en-US" dirty="0" smtClean="0"/>
            <a:t>Cognitive</a:t>
          </a:r>
          <a:endParaRPr lang="en-US" dirty="0"/>
        </a:p>
      </dgm:t>
    </dgm:pt>
    <dgm:pt modelId="{AB45F803-3ACE-4AD4-9DF0-F0BBD3D844D7}" type="parTrans" cxnId="{4B702A39-EEBB-4391-B7B2-2305E442D461}">
      <dgm:prSet/>
      <dgm:spPr/>
      <dgm:t>
        <a:bodyPr/>
        <a:lstStyle/>
        <a:p>
          <a:endParaRPr lang="en-US"/>
        </a:p>
      </dgm:t>
    </dgm:pt>
    <dgm:pt modelId="{19937B60-E324-49F9-9B49-9715A05B96EF}" type="sibTrans" cxnId="{4B702A39-EEBB-4391-B7B2-2305E442D461}">
      <dgm:prSet/>
      <dgm:spPr/>
      <dgm:t>
        <a:bodyPr/>
        <a:lstStyle/>
        <a:p>
          <a:endParaRPr lang="en-US"/>
        </a:p>
      </dgm:t>
    </dgm:pt>
    <dgm:pt modelId="{F068CC5A-EDA2-455D-8877-F344938B9B5B}">
      <dgm:prSet phldrT="[Text]"/>
      <dgm:spPr/>
      <dgm:t>
        <a:bodyPr/>
        <a:lstStyle/>
        <a:p>
          <a:r>
            <a:rPr lang="en-US" dirty="0" smtClean="0"/>
            <a:t>Affective</a:t>
          </a:r>
          <a:endParaRPr lang="en-US" dirty="0"/>
        </a:p>
      </dgm:t>
    </dgm:pt>
    <dgm:pt modelId="{1E9F2010-475A-4B00-A3AB-98C77984E703}" type="parTrans" cxnId="{8E41E496-B6B4-4080-BA26-3D82819A4985}">
      <dgm:prSet/>
      <dgm:spPr/>
      <dgm:t>
        <a:bodyPr/>
        <a:lstStyle/>
        <a:p>
          <a:endParaRPr lang="en-US"/>
        </a:p>
      </dgm:t>
    </dgm:pt>
    <dgm:pt modelId="{0899C55A-6ACF-4FC4-95AA-445DD5F00827}" type="sibTrans" cxnId="{8E41E496-B6B4-4080-BA26-3D82819A4985}">
      <dgm:prSet/>
      <dgm:spPr/>
      <dgm:t>
        <a:bodyPr/>
        <a:lstStyle/>
        <a:p>
          <a:endParaRPr lang="en-US"/>
        </a:p>
      </dgm:t>
    </dgm:pt>
    <dgm:pt modelId="{14DA7BE8-1ECC-4E02-9881-3B5AC447CD93}" type="pres">
      <dgm:prSet presAssocID="{E5F37587-B833-4F59-87EF-894A6FDED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A5A94-FDA4-4BE2-89CC-C7EF2D00EAA0}" type="pres">
      <dgm:prSet presAssocID="{E3A9EA3C-30DE-4B13-B9A7-06012290F28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D18E5-60E8-408F-96CF-7DA1B76229E7}" type="pres">
      <dgm:prSet presAssocID="{F068CC5A-EDA2-455D-8877-F344938B9B5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7D2883-56BA-4AEE-B09D-66B2B799E5DB}" type="presOf" srcId="{E3A9EA3C-30DE-4B13-B9A7-06012290F284}" destId="{B91A5A94-FDA4-4BE2-89CC-C7EF2D00EAA0}" srcOrd="0" destOrd="0" presId="urn:microsoft.com/office/officeart/2005/8/layout/arrow5"/>
    <dgm:cxn modelId="{E9762412-C8D0-411C-A3AB-E4B50047B2A4}" type="presOf" srcId="{F068CC5A-EDA2-455D-8877-F344938B9B5B}" destId="{88FD18E5-60E8-408F-96CF-7DA1B76229E7}" srcOrd="0" destOrd="0" presId="urn:microsoft.com/office/officeart/2005/8/layout/arrow5"/>
    <dgm:cxn modelId="{8E41E496-B6B4-4080-BA26-3D82819A4985}" srcId="{E5F37587-B833-4F59-87EF-894A6FDED5DC}" destId="{F068CC5A-EDA2-455D-8877-F344938B9B5B}" srcOrd="1" destOrd="0" parTransId="{1E9F2010-475A-4B00-A3AB-98C77984E703}" sibTransId="{0899C55A-6ACF-4FC4-95AA-445DD5F00827}"/>
    <dgm:cxn modelId="{DF3557B5-8AB5-4032-BC53-92904DDDFD89}" type="presOf" srcId="{E5F37587-B833-4F59-87EF-894A6FDED5DC}" destId="{14DA7BE8-1ECC-4E02-9881-3B5AC447CD93}" srcOrd="0" destOrd="0" presId="urn:microsoft.com/office/officeart/2005/8/layout/arrow5"/>
    <dgm:cxn modelId="{4B702A39-EEBB-4391-B7B2-2305E442D461}" srcId="{E5F37587-B833-4F59-87EF-894A6FDED5DC}" destId="{E3A9EA3C-30DE-4B13-B9A7-06012290F284}" srcOrd="0" destOrd="0" parTransId="{AB45F803-3ACE-4AD4-9DF0-F0BBD3D844D7}" sibTransId="{19937B60-E324-49F9-9B49-9715A05B96EF}"/>
    <dgm:cxn modelId="{1932EC5F-10BE-456C-AEAD-A590C6226319}" type="presParOf" srcId="{14DA7BE8-1ECC-4E02-9881-3B5AC447CD93}" destId="{B91A5A94-FDA4-4BE2-89CC-C7EF2D00EAA0}" srcOrd="0" destOrd="0" presId="urn:microsoft.com/office/officeart/2005/8/layout/arrow5"/>
    <dgm:cxn modelId="{45E86558-C8D1-4A29-9886-70F8C78616DB}" type="presParOf" srcId="{14DA7BE8-1ECC-4E02-9881-3B5AC447CD93}" destId="{88FD18E5-60E8-408F-96CF-7DA1B76229E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37587-B833-4F59-87EF-894A6FDED5DC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9EA3C-30DE-4B13-B9A7-06012290F284}">
      <dgm:prSet phldrT="[Text]"/>
      <dgm:spPr/>
      <dgm:t>
        <a:bodyPr/>
        <a:lstStyle/>
        <a:p>
          <a:r>
            <a:rPr lang="en-US" dirty="0" smtClean="0"/>
            <a:t>Guided</a:t>
          </a:r>
          <a:endParaRPr lang="en-US" dirty="0"/>
        </a:p>
      </dgm:t>
    </dgm:pt>
    <dgm:pt modelId="{AB45F803-3ACE-4AD4-9DF0-F0BBD3D844D7}" type="parTrans" cxnId="{4B702A39-EEBB-4391-B7B2-2305E442D461}">
      <dgm:prSet/>
      <dgm:spPr/>
      <dgm:t>
        <a:bodyPr/>
        <a:lstStyle/>
        <a:p>
          <a:endParaRPr lang="en-US"/>
        </a:p>
      </dgm:t>
    </dgm:pt>
    <dgm:pt modelId="{19937B60-E324-49F9-9B49-9715A05B96EF}" type="sibTrans" cxnId="{4B702A39-EEBB-4391-B7B2-2305E442D461}">
      <dgm:prSet/>
      <dgm:spPr/>
      <dgm:t>
        <a:bodyPr/>
        <a:lstStyle/>
        <a:p>
          <a:endParaRPr lang="en-US"/>
        </a:p>
      </dgm:t>
    </dgm:pt>
    <dgm:pt modelId="{F068CC5A-EDA2-455D-8877-F344938B9B5B}">
      <dgm:prSet phldrT="[Text]"/>
      <dgm:spPr/>
      <dgm:t>
        <a:bodyPr/>
        <a:lstStyle/>
        <a:p>
          <a:r>
            <a:rPr lang="en-US" dirty="0" smtClean="0"/>
            <a:t>Free Play</a:t>
          </a:r>
          <a:endParaRPr lang="en-US" dirty="0"/>
        </a:p>
      </dgm:t>
    </dgm:pt>
    <dgm:pt modelId="{1E9F2010-475A-4B00-A3AB-98C77984E703}" type="parTrans" cxnId="{8E41E496-B6B4-4080-BA26-3D82819A4985}">
      <dgm:prSet/>
      <dgm:spPr/>
      <dgm:t>
        <a:bodyPr/>
        <a:lstStyle/>
        <a:p>
          <a:endParaRPr lang="en-US"/>
        </a:p>
      </dgm:t>
    </dgm:pt>
    <dgm:pt modelId="{0899C55A-6ACF-4FC4-95AA-445DD5F00827}" type="sibTrans" cxnId="{8E41E496-B6B4-4080-BA26-3D82819A4985}">
      <dgm:prSet/>
      <dgm:spPr/>
      <dgm:t>
        <a:bodyPr/>
        <a:lstStyle/>
        <a:p>
          <a:endParaRPr lang="en-US"/>
        </a:p>
      </dgm:t>
    </dgm:pt>
    <dgm:pt modelId="{14DA7BE8-1ECC-4E02-9881-3B5AC447CD93}" type="pres">
      <dgm:prSet presAssocID="{E5F37587-B833-4F59-87EF-894A6FDED5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A5A94-FDA4-4BE2-89CC-C7EF2D00EAA0}" type="pres">
      <dgm:prSet presAssocID="{E3A9EA3C-30DE-4B13-B9A7-06012290F28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D18E5-60E8-408F-96CF-7DA1B76229E7}" type="pres">
      <dgm:prSet presAssocID="{F068CC5A-EDA2-455D-8877-F344938B9B5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A9680-A1FD-4E18-A0B5-E067A9471731}" type="presOf" srcId="{F068CC5A-EDA2-455D-8877-F344938B9B5B}" destId="{88FD18E5-60E8-408F-96CF-7DA1B76229E7}" srcOrd="0" destOrd="0" presId="urn:microsoft.com/office/officeart/2005/8/layout/arrow5"/>
    <dgm:cxn modelId="{38B801B7-D028-4F9F-A18C-B02690AB360E}" type="presOf" srcId="{E5F37587-B833-4F59-87EF-894A6FDED5DC}" destId="{14DA7BE8-1ECC-4E02-9881-3B5AC447CD93}" srcOrd="0" destOrd="0" presId="urn:microsoft.com/office/officeart/2005/8/layout/arrow5"/>
    <dgm:cxn modelId="{8E41E496-B6B4-4080-BA26-3D82819A4985}" srcId="{E5F37587-B833-4F59-87EF-894A6FDED5DC}" destId="{F068CC5A-EDA2-455D-8877-F344938B9B5B}" srcOrd="1" destOrd="0" parTransId="{1E9F2010-475A-4B00-A3AB-98C77984E703}" sibTransId="{0899C55A-6ACF-4FC4-95AA-445DD5F00827}"/>
    <dgm:cxn modelId="{4B702A39-EEBB-4391-B7B2-2305E442D461}" srcId="{E5F37587-B833-4F59-87EF-894A6FDED5DC}" destId="{E3A9EA3C-30DE-4B13-B9A7-06012290F284}" srcOrd="0" destOrd="0" parTransId="{AB45F803-3ACE-4AD4-9DF0-F0BBD3D844D7}" sibTransId="{19937B60-E324-49F9-9B49-9715A05B96EF}"/>
    <dgm:cxn modelId="{5868501B-F6A6-4964-B314-587522A4033D}" type="presOf" srcId="{E3A9EA3C-30DE-4B13-B9A7-06012290F284}" destId="{B91A5A94-FDA4-4BE2-89CC-C7EF2D00EAA0}" srcOrd="0" destOrd="0" presId="urn:microsoft.com/office/officeart/2005/8/layout/arrow5"/>
    <dgm:cxn modelId="{70C0E803-0086-4319-9BBC-365612AD82C0}" type="presParOf" srcId="{14DA7BE8-1ECC-4E02-9881-3B5AC447CD93}" destId="{B91A5A94-FDA4-4BE2-89CC-C7EF2D00EAA0}" srcOrd="0" destOrd="0" presId="urn:microsoft.com/office/officeart/2005/8/layout/arrow5"/>
    <dgm:cxn modelId="{5C42EE10-DD83-4391-BBDA-59D056D2D5DF}" type="presParOf" srcId="{14DA7BE8-1ECC-4E02-9881-3B5AC447CD93}" destId="{88FD18E5-60E8-408F-96CF-7DA1B76229E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CF663C-F24E-40B2-82CE-595F183E4E77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6A59A-2013-40C4-98F7-0493D34DCF8B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 w="19050">
          <a:solidFill>
            <a:schemeClr val="tx2">
              <a:alpha val="90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Guided Learning</a:t>
          </a:r>
          <a:endParaRPr lang="en-US" dirty="0"/>
        </a:p>
      </dgm:t>
    </dgm:pt>
    <dgm:pt modelId="{2AB281FD-CDAB-410A-BF61-CC02B89CA445}" type="parTrans" cxnId="{5BAE8E08-7233-4378-9D31-49E410AA8850}">
      <dgm:prSet/>
      <dgm:spPr/>
      <dgm:t>
        <a:bodyPr/>
        <a:lstStyle/>
        <a:p>
          <a:endParaRPr lang="en-US"/>
        </a:p>
      </dgm:t>
    </dgm:pt>
    <dgm:pt modelId="{153CE4DB-44CE-41B7-9C85-C535759E1DAA}" type="sibTrans" cxnId="{5BAE8E08-7233-4378-9D31-49E410AA8850}">
      <dgm:prSet/>
      <dgm:spPr/>
      <dgm:t>
        <a:bodyPr/>
        <a:lstStyle/>
        <a:p>
          <a:endParaRPr lang="en-US"/>
        </a:p>
      </dgm:t>
    </dgm:pt>
    <dgm:pt modelId="{D1F82FC0-E8E4-4E22-876A-064EB14D5B27}">
      <dgm:prSet phldrT="[Text]"/>
      <dgm:spPr/>
      <dgm:t>
        <a:bodyPr/>
        <a:lstStyle/>
        <a:p>
          <a:r>
            <a:rPr lang="en-US" dirty="0" smtClean="0"/>
            <a:t>On-task</a:t>
          </a:r>
          <a:endParaRPr lang="en-US" dirty="0"/>
        </a:p>
      </dgm:t>
    </dgm:pt>
    <dgm:pt modelId="{A47E3C04-D0A2-437E-9033-7E7331C158C9}" type="parTrans" cxnId="{A856CF76-60FD-4524-8B5E-968AC11F2173}">
      <dgm:prSet/>
      <dgm:spPr/>
      <dgm:t>
        <a:bodyPr/>
        <a:lstStyle/>
        <a:p>
          <a:endParaRPr lang="en-US"/>
        </a:p>
      </dgm:t>
    </dgm:pt>
    <dgm:pt modelId="{BE96C596-EC11-4E46-9CCF-17DEE6F5115F}" type="sibTrans" cxnId="{A856CF76-60FD-4524-8B5E-968AC11F2173}">
      <dgm:prSet/>
      <dgm:spPr/>
      <dgm:t>
        <a:bodyPr/>
        <a:lstStyle/>
        <a:p>
          <a:endParaRPr lang="en-US"/>
        </a:p>
      </dgm:t>
    </dgm:pt>
    <dgm:pt modelId="{064B12A1-C429-43F7-A788-131C73939AAB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 w="19050">
          <a:solidFill>
            <a:schemeClr val="tx2">
              <a:alpha val="90000"/>
            </a:schemeClr>
          </a:solidFill>
          <a:prstDash val="solid"/>
        </a:ln>
      </dgm:spPr>
      <dgm:t>
        <a:bodyPr/>
        <a:lstStyle/>
        <a:p>
          <a:pPr algn="l"/>
          <a:r>
            <a:rPr lang="en-US" dirty="0" smtClean="0"/>
            <a:t>Free-Play Learning</a:t>
          </a:r>
          <a:endParaRPr lang="en-US" dirty="0"/>
        </a:p>
      </dgm:t>
    </dgm:pt>
    <dgm:pt modelId="{87B274E7-C227-44FB-B1F7-12600544C90F}" type="parTrans" cxnId="{496A0219-D825-4F5C-AA1C-3EC88D432878}">
      <dgm:prSet/>
      <dgm:spPr/>
      <dgm:t>
        <a:bodyPr/>
        <a:lstStyle/>
        <a:p>
          <a:endParaRPr lang="en-US"/>
        </a:p>
      </dgm:t>
    </dgm:pt>
    <dgm:pt modelId="{F8ACE8F2-A014-4ADC-9D79-7462FAC78482}" type="sibTrans" cxnId="{496A0219-D825-4F5C-AA1C-3EC88D432878}">
      <dgm:prSet/>
      <dgm:spPr/>
      <dgm:t>
        <a:bodyPr/>
        <a:lstStyle/>
        <a:p>
          <a:endParaRPr lang="en-US"/>
        </a:p>
      </dgm:t>
    </dgm:pt>
    <dgm:pt modelId="{23BFC569-5BE2-4C3E-ADD2-FBF3E88DFD3E}">
      <dgm:prSet phldrT="[Text]"/>
      <dgm:spPr/>
      <dgm:t>
        <a:bodyPr/>
        <a:lstStyle/>
        <a:p>
          <a:r>
            <a:rPr lang="en-US" dirty="0" smtClean="0"/>
            <a:t>Set individual pace</a:t>
          </a:r>
          <a:endParaRPr lang="en-US" dirty="0"/>
        </a:p>
      </dgm:t>
    </dgm:pt>
    <dgm:pt modelId="{644D1E75-966D-4A37-8B01-ACCD731A6B3A}" type="parTrans" cxnId="{C9C7FE08-14D8-45D9-B16D-CFB490A8D9B3}">
      <dgm:prSet/>
      <dgm:spPr/>
      <dgm:t>
        <a:bodyPr/>
        <a:lstStyle/>
        <a:p>
          <a:endParaRPr lang="en-US"/>
        </a:p>
      </dgm:t>
    </dgm:pt>
    <dgm:pt modelId="{03628E5E-BBCA-41F7-A8A3-D303856B87EA}" type="sibTrans" cxnId="{C9C7FE08-14D8-45D9-B16D-CFB490A8D9B3}">
      <dgm:prSet/>
      <dgm:spPr/>
      <dgm:t>
        <a:bodyPr/>
        <a:lstStyle/>
        <a:p>
          <a:endParaRPr lang="en-US"/>
        </a:p>
      </dgm:t>
    </dgm:pt>
    <dgm:pt modelId="{EB5A2371-172D-4DC0-8342-A60F71953E61}">
      <dgm:prSet phldrT="[Text]"/>
      <dgm:spPr/>
      <dgm:t>
        <a:bodyPr/>
        <a:lstStyle/>
        <a:p>
          <a:r>
            <a:rPr lang="en-US" dirty="0" smtClean="0"/>
            <a:t>Exploratory</a:t>
          </a:r>
          <a:endParaRPr lang="en-US" dirty="0"/>
        </a:p>
      </dgm:t>
    </dgm:pt>
    <dgm:pt modelId="{C5EDC491-E79C-49F4-939E-6A3C3AAE6173}" type="parTrans" cxnId="{E410DA6C-FC42-4831-A73C-07E0EA7D30F2}">
      <dgm:prSet/>
      <dgm:spPr/>
      <dgm:t>
        <a:bodyPr/>
        <a:lstStyle/>
        <a:p>
          <a:endParaRPr lang="en-US"/>
        </a:p>
      </dgm:t>
    </dgm:pt>
    <dgm:pt modelId="{DD753E65-9D04-4865-9718-085728A108BC}" type="sibTrans" cxnId="{E410DA6C-FC42-4831-A73C-07E0EA7D30F2}">
      <dgm:prSet/>
      <dgm:spPr/>
      <dgm:t>
        <a:bodyPr/>
        <a:lstStyle/>
        <a:p>
          <a:endParaRPr lang="en-US"/>
        </a:p>
      </dgm:t>
    </dgm:pt>
    <dgm:pt modelId="{0563B8C6-6832-44C1-B121-DD6356BAAD3C}" type="pres">
      <dgm:prSet presAssocID="{B1CF663C-F24E-40B2-82CE-595F183E4E77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D45EB-CDDA-457B-8124-7C18B3819CF6}" type="pres">
      <dgm:prSet presAssocID="{B1CF663C-F24E-40B2-82CE-595F183E4E77}" presName="dummyMaxCanvas" presStyleCnt="0"/>
      <dgm:spPr/>
    </dgm:pt>
    <dgm:pt modelId="{E4489585-0B30-4BE3-A91B-D7183A360B02}" type="pres">
      <dgm:prSet presAssocID="{B1CF663C-F24E-40B2-82CE-595F183E4E77}" presName="parentComposite" presStyleCnt="0"/>
      <dgm:spPr/>
    </dgm:pt>
    <dgm:pt modelId="{37070D0A-7261-4932-A6E1-5E7CD2D0700F}" type="pres">
      <dgm:prSet presAssocID="{B1CF663C-F24E-40B2-82CE-595F183E4E77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E4D132B-6BF9-4D57-9FE5-4A5C25684B65}" type="pres">
      <dgm:prSet presAssocID="{B1CF663C-F24E-40B2-82CE-595F183E4E77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AD00030-2B1D-4F34-8FFA-8BBD2E31D49D}" type="pres">
      <dgm:prSet presAssocID="{B1CF663C-F24E-40B2-82CE-595F183E4E77}" presName="childrenComposite" presStyleCnt="0"/>
      <dgm:spPr/>
    </dgm:pt>
    <dgm:pt modelId="{4031C301-DFDA-4762-8EE7-5C13F9862583}" type="pres">
      <dgm:prSet presAssocID="{B1CF663C-F24E-40B2-82CE-595F183E4E77}" presName="dummyMaxCanvas_ChildArea" presStyleCnt="0"/>
      <dgm:spPr/>
    </dgm:pt>
    <dgm:pt modelId="{1955C836-EDA8-45A9-80D0-9C7271505B7D}" type="pres">
      <dgm:prSet presAssocID="{B1CF663C-F24E-40B2-82CE-595F183E4E77}" presName="fulcrum" presStyleLbl="alignAccFollowNode1" presStyleIdx="2" presStyleCnt="4"/>
      <dgm:spPr>
        <a:ln w="19050">
          <a:solidFill>
            <a:schemeClr val="tx2">
              <a:alpha val="90000"/>
            </a:schemeClr>
          </a:solidFill>
          <a:prstDash val="solid"/>
        </a:ln>
      </dgm:spPr>
      <dgm:t>
        <a:bodyPr/>
        <a:lstStyle/>
        <a:p>
          <a:endParaRPr lang="en-US"/>
        </a:p>
      </dgm:t>
    </dgm:pt>
    <dgm:pt modelId="{39EE84D3-6ECF-4950-B7C5-25D42D1B1C80}" type="pres">
      <dgm:prSet presAssocID="{B1CF663C-F24E-40B2-82CE-595F183E4E77}" presName="balance_12" presStyleLbl="alignAccFollowNode1" presStyleIdx="3" presStyleCnt="4">
        <dgm:presLayoutVars>
          <dgm:bulletEnabled val="1"/>
        </dgm:presLayoutVars>
      </dgm:prSet>
      <dgm:spPr>
        <a:ln w="19050">
          <a:solidFill>
            <a:schemeClr val="tx2">
              <a:alpha val="90000"/>
            </a:schemeClr>
          </a:solidFill>
          <a:prstDash val="solid"/>
        </a:ln>
      </dgm:spPr>
      <dgm:t>
        <a:bodyPr/>
        <a:lstStyle/>
        <a:p>
          <a:endParaRPr lang="en-US"/>
        </a:p>
      </dgm:t>
    </dgm:pt>
    <dgm:pt modelId="{1006F360-A553-4322-9AF1-0131FF159F2E}" type="pres">
      <dgm:prSet presAssocID="{B1CF663C-F24E-40B2-82CE-595F183E4E77}" presName="right_12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2FF1D-2203-4FA8-BFB4-8DCC17E825B6}" type="pres">
      <dgm:prSet presAssocID="{B1CF663C-F24E-40B2-82CE-595F183E4E77}" presName="right_12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49D74-9A41-4471-95AC-38E50ED20391}" type="pres">
      <dgm:prSet presAssocID="{B1CF663C-F24E-40B2-82CE-595F183E4E77}" presName="left_12_1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6CF76-60FD-4524-8B5E-968AC11F2173}" srcId="{CE96A59A-2013-40C4-98F7-0493D34DCF8B}" destId="{D1F82FC0-E8E4-4E22-876A-064EB14D5B27}" srcOrd="0" destOrd="0" parTransId="{A47E3C04-D0A2-437E-9033-7E7331C158C9}" sibTransId="{BE96C596-EC11-4E46-9CCF-17DEE6F5115F}"/>
    <dgm:cxn modelId="{E410DA6C-FC42-4831-A73C-07E0EA7D30F2}" srcId="{064B12A1-C429-43F7-A788-131C73939AAB}" destId="{EB5A2371-172D-4DC0-8342-A60F71953E61}" srcOrd="1" destOrd="0" parTransId="{C5EDC491-E79C-49F4-939E-6A3C3AAE6173}" sibTransId="{DD753E65-9D04-4865-9718-085728A108BC}"/>
    <dgm:cxn modelId="{9CB50C24-9CB2-47C5-AFD5-901A766B2A81}" type="presOf" srcId="{064B12A1-C429-43F7-A788-131C73939AAB}" destId="{0E4D132B-6BF9-4D57-9FE5-4A5C25684B65}" srcOrd="0" destOrd="0" presId="urn:microsoft.com/office/officeart/2005/8/layout/balance1"/>
    <dgm:cxn modelId="{3CD22FDA-AD1E-46BB-AEB2-40D942E9367F}" type="presOf" srcId="{23BFC569-5BE2-4C3E-ADD2-FBF3E88DFD3E}" destId="{1006F360-A553-4322-9AF1-0131FF159F2E}" srcOrd="0" destOrd="0" presId="urn:microsoft.com/office/officeart/2005/8/layout/balance1"/>
    <dgm:cxn modelId="{2FAB4772-9A2E-4E21-8151-5163E87546AA}" type="presOf" srcId="{CE96A59A-2013-40C4-98F7-0493D34DCF8B}" destId="{37070D0A-7261-4932-A6E1-5E7CD2D0700F}" srcOrd="0" destOrd="0" presId="urn:microsoft.com/office/officeart/2005/8/layout/balance1"/>
    <dgm:cxn modelId="{C9C7FE08-14D8-45D9-B16D-CFB490A8D9B3}" srcId="{064B12A1-C429-43F7-A788-131C73939AAB}" destId="{23BFC569-5BE2-4C3E-ADD2-FBF3E88DFD3E}" srcOrd="0" destOrd="0" parTransId="{644D1E75-966D-4A37-8B01-ACCD731A6B3A}" sibTransId="{03628E5E-BBCA-41F7-A8A3-D303856B87EA}"/>
    <dgm:cxn modelId="{130B6313-71D1-4CDE-AEB4-ADF3A95D9588}" type="presOf" srcId="{EB5A2371-172D-4DC0-8342-A60F71953E61}" destId="{4AF2FF1D-2203-4FA8-BFB4-8DCC17E825B6}" srcOrd="0" destOrd="0" presId="urn:microsoft.com/office/officeart/2005/8/layout/balance1"/>
    <dgm:cxn modelId="{496A0219-D825-4F5C-AA1C-3EC88D432878}" srcId="{B1CF663C-F24E-40B2-82CE-595F183E4E77}" destId="{064B12A1-C429-43F7-A788-131C73939AAB}" srcOrd="1" destOrd="0" parTransId="{87B274E7-C227-44FB-B1F7-12600544C90F}" sibTransId="{F8ACE8F2-A014-4ADC-9D79-7462FAC78482}"/>
    <dgm:cxn modelId="{5BAE8E08-7233-4378-9D31-49E410AA8850}" srcId="{B1CF663C-F24E-40B2-82CE-595F183E4E77}" destId="{CE96A59A-2013-40C4-98F7-0493D34DCF8B}" srcOrd="0" destOrd="0" parTransId="{2AB281FD-CDAB-410A-BF61-CC02B89CA445}" sibTransId="{153CE4DB-44CE-41B7-9C85-C535759E1DAA}"/>
    <dgm:cxn modelId="{9033FABC-5953-4D01-ACB0-27734D69EB92}" type="presOf" srcId="{D1F82FC0-E8E4-4E22-876A-064EB14D5B27}" destId="{FCF49D74-9A41-4471-95AC-38E50ED20391}" srcOrd="0" destOrd="0" presId="urn:microsoft.com/office/officeart/2005/8/layout/balance1"/>
    <dgm:cxn modelId="{61D48D11-3BFD-4B99-9E65-403FF1FD1FE7}" type="presOf" srcId="{B1CF663C-F24E-40B2-82CE-595F183E4E77}" destId="{0563B8C6-6832-44C1-B121-DD6356BAAD3C}" srcOrd="0" destOrd="0" presId="urn:microsoft.com/office/officeart/2005/8/layout/balance1"/>
    <dgm:cxn modelId="{3AD65B9A-BE6D-426A-A5C4-9EF7368559FF}" type="presParOf" srcId="{0563B8C6-6832-44C1-B121-DD6356BAAD3C}" destId="{CFBD45EB-CDDA-457B-8124-7C18B3819CF6}" srcOrd="0" destOrd="0" presId="urn:microsoft.com/office/officeart/2005/8/layout/balance1"/>
    <dgm:cxn modelId="{98ED5843-7F7F-44A9-8F57-D008CF70CAB4}" type="presParOf" srcId="{0563B8C6-6832-44C1-B121-DD6356BAAD3C}" destId="{E4489585-0B30-4BE3-A91B-D7183A360B02}" srcOrd="1" destOrd="0" presId="urn:microsoft.com/office/officeart/2005/8/layout/balance1"/>
    <dgm:cxn modelId="{514AACEB-048C-4B88-9ADD-27EE5064E254}" type="presParOf" srcId="{E4489585-0B30-4BE3-A91B-D7183A360B02}" destId="{37070D0A-7261-4932-A6E1-5E7CD2D0700F}" srcOrd="0" destOrd="0" presId="urn:microsoft.com/office/officeart/2005/8/layout/balance1"/>
    <dgm:cxn modelId="{9B321665-15B8-41EA-B5E8-6E460C8B2450}" type="presParOf" srcId="{E4489585-0B30-4BE3-A91B-D7183A360B02}" destId="{0E4D132B-6BF9-4D57-9FE5-4A5C25684B65}" srcOrd="1" destOrd="0" presId="urn:microsoft.com/office/officeart/2005/8/layout/balance1"/>
    <dgm:cxn modelId="{7E2AD00D-D465-4383-BFB9-A895C361B18D}" type="presParOf" srcId="{0563B8C6-6832-44C1-B121-DD6356BAAD3C}" destId="{2AD00030-2B1D-4F34-8FFA-8BBD2E31D49D}" srcOrd="2" destOrd="0" presId="urn:microsoft.com/office/officeart/2005/8/layout/balance1"/>
    <dgm:cxn modelId="{4E8B0DD9-A29F-4BAB-8AC3-BFA0F1EF3E08}" type="presParOf" srcId="{2AD00030-2B1D-4F34-8FFA-8BBD2E31D49D}" destId="{4031C301-DFDA-4762-8EE7-5C13F9862583}" srcOrd="0" destOrd="0" presId="urn:microsoft.com/office/officeart/2005/8/layout/balance1"/>
    <dgm:cxn modelId="{C9236D88-7C74-4151-BE3B-10E09772D7B3}" type="presParOf" srcId="{2AD00030-2B1D-4F34-8FFA-8BBD2E31D49D}" destId="{1955C836-EDA8-45A9-80D0-9C7271505B7D}" srcOrd="1" destOrd="0" presId="urn:microsoft.com/office/officeart/2005/8/layout/balance1"/>
    <dgm:cxn modelId="{33D222BB-4B6B-4B9E-BFA3-146D960B5785}" type="presParOf" srcId="{2AD00030-2B1D-4F34-8FFA-8BBD2E31D49D}" destId="{39EE84D3-6ECF-4950-B7C5-25D42D1B1C80}" srcOrd="2" destOrd="0" presId="urn:microsoft.com/office/officeart/2005/8/layout/balance1"/>
    <dgm:cxn modelId="{23D1682F-4A01-4F02-8FC6-052436B9536A}" type="presParOf" srcId="{2AD00030-2B1D-4F34-8FFA-8BBD2E31D49D}" destId="{1006F360-A553-4322-9AF1-0131FF159F2E}" srcOrd="3" destOrd="0" presId="urn:microsoft.com/office/officeart/2005/8/layout/balance1"/>
    <dgm:cxn modelId="{95D878CE-8974-47B5-AF25-4D9E861CBD6E}" type="presParOf" srcId="{2AD00030-2B1D-4F34-8FFA-8BBD2E31D49D}" destId="{4AF2FF1D-2203-4FA8-BFB4-8DCC17E825B6}" srcOrd="4" destOrd="0" presId="urn:microsoft.com/office/officeart/2005/8/layout/balance1"/>
    <dgm:cxn modelId="{6387494F-FF98-4459-BEF1-3926CC3B9761}" type="presParOf" srcId="{2AD00030-2B1D-4F34-8FFA-8BBD2E31D49D}" destId="{FCF49D74-9A41-4471-95AC-38E50ED20391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2D1043-E8B8-47A1-AABE-3A8E5B7C06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2E2E-66FC-4C88-AB25-8948B594A96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Problem</a:t>
          </a:r>
          <a:endParaRPr lang="en-US" dirty="0"/>
        </a:p>
      </dgm:t>
    </dgm:pt>
    <dgm:pt modelId="{4021EE3F-1292-4C65-B2FE-76822EEB4C2D}" type="parTrans" cxnId="{5CD3450C-2F8E-4FB9-9BDE-AA08C3CD4BD7}">
      <dgm:prSet/>
      <dgm:spPr/>
      <dgm:t>
        <a:bodyPr/>
        <a:lstStyle/>
        <a:p>
          <a:endParaRPr lang="en-US"/>
        </a:p>
      </dgm:t>
    </dgm:pt>
    <dgm:pt modelId="{76E67BDA-73BF-4B86-ADB7-A4CEBF26F89B}" type="sibTrans" cxnId="{5CD3450C-2F8E-4FB9-9BDE-AA08C3CD4BD7}">
      <dgm:prSet/>
      <dgm:spPr/>
      <dgm:t>
        <a:bodyPr/>
        <a:lstStyle/>
        <a:p>
          <a:endParaRPr lang="en-US"/>
        </a:p>
      </dgm:t>
    </dgm:pt>
    <dgm:pt modelId="{F52B24A9-F047-410E-A5CC-95A6D95F88E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Evolution of BLG</a:t>
          </a:r>
          <a:endParaRPr lang="en-US" dirty="0"/>
        </a:p>
      </dgm:t>
    </dgm:pt>
    <dgm:pt modelId="{9367E0E6-B8C5-4350-9501-DB5DFDE5E331}" type="parTrans" cxnId="{D45DD53B-2203-4401-BF56-AC060F0B5EFE}">
      <dgm:prSet/>
      <dgm:spPr/>
      <dgm:t>
        <a:bodyPr/>
        <a:lstStyle/>
        <a:p>
          <a:endParaRPr lang="en-US"/>
        </a:p>
      </dgm:t>
    </dgm:pt>
    <dgm:pt modelId="{C0AC95B2-6076-40B1-9935-7C19E97C5ED2}" type="sibTrans" cxnId="{D45DD53B-2203-4401-BF56-AC060F0B5EFE}">
      <dgm:prSet/>
      <dgm:spPr/>
      <dgm:t>
        <a:bodyPr/>
        <a:lstStyle/>
        <a:p>
          <a:endParaRPr lang="en-US"/>
        </a:p>
      </dgm:t>
    </dgm:pt>
    <dgm:pt modelId="{7D8432DD-D953-4461-BDE7-E0B1CE88CE7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E42F0DFA-523F-42F9-B461-E9A985BC56CF}" type="parTrans" cxnId="{A5CBAE40-0D7C-4E74-AA00-FC50F0C36455}">
      <dgm:prSet/>
      <dgm:spPr/>
      <dgm:t>
        <a:bodyPr/>
        <a:lstStyle/>
        <a:p>
          <a:endParaRPr lang="en-US"/>
        </a:p>
      </dgm:t>
    </dgm:pt>
    <dgm:pt modelId="{CE4B006C-5DF3-4724-9FCF-6B3765A7EC10}" type="sibTrans" cxnId="{A5CBAE40-0D7C-4E74-AA00-FC50F0C36455}">
      <dgm:prSet/>
      <dgm:spPr/>
      <dgm:t>
        <a:bodyPr/>
        <a:lstStyle/>
        <a:p>
          <a:endParaRPr lang="en-US"/>
        </a:p>
      </dgm:t>
    </dgm:pt>
    <dgm:pt modelId="{D5EBB986-B830-4987-B020-0C943CC8FBF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A674798-B13C-4492-9D0A-FD00B8540B9D}" type="parTrans" cxnId="{B8A59701-4AD5-4DF7-880B-EE4BCF970649}">
      <dgm:prSet/>
      <dgm:spPr/>
      <dgm:t>
        <a:bodyPr/>
        <a:lstStyle/>
        <a:p>
          <a:endParaRPr lang="en-US"/>
        </a:p>
      </dgm:t>
    </dgm:pt>
    <dgm:pt modelId="{BD0474C2-B1C6-474D-8201-4D1952114A47}" type="sibTrans" cxnId="{B8A59701-4AD5-4DF7-880B-EE4BCF970649}">
      <dgm:prSet/>
      <dgm:spPr/>
      <dgm:t>
        <a:bodyPr/>
        <a:lstStyle/>
        <a:p>
          <a:endParaRPr lang="en-US"/>
        </a:p>
      </dgm:t>
    </dgm:pt>
    <dgm:pt modelId="{16EFCAE2-BAF5-4C9A-909A-9A019367CD6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BBE3ECD4-84D7-4231-966B-D7D3D8340147}" type="parTrans" cxnId="{DF8AB834-95A7-4AFC-A871-4AC2DB8D53CC}">
      <dgm:prSet/>
      <dgm:spPr/>
      <dgm:t>
        <a:bodyPr/>
        <a:lstStyle/>
        <a:p>
          <a:endParaRPr lang="en-US"/>
        </a:p>
      </dgm:t>
    </dgm:pt>
    <dgm:pt modelId="{4D0EAF12-443B-46AC-BEEA-2E971C43AE83}" type="sibTrans" cxnId="{DF8AB834-95A7-4AFC-A871-4AC2DB8D53CC}">
      <dgm:prSet/>
      <dgm:spPr/>
      <dgm:t>
        <a:bodyPr/>
        <a:lstStyle/>
        <a:p>
          <a:endParaRPr lang="en-US"/>
        </a:p>
      </dgm:t>
    </dgm:pt>
    <dgm:pt modelId="{2466E7D9-8283-428E-82E9-A40789651538}" type="pres">
      <dgm:prSet presAssocID="{062D1043-E8B8-47A1-AABE-3A8E5B7C06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40801-4481-4DA5-BBE4-A674F04EDB2E}" type="pres">
      <dgm:prSet presAssocID="{19B72E2E-66FC-4C88-AB25-8948B594A967}" presName="parentLin" presStyleCnt="0"/>
      <dgm:spPr/>
    </dgm:pt>
    <dgm:pt modelId="{B334B1FF-5297-4C41-834D-FD101E1E663C}" type="pres">
      <dgm:prSet presAssocID="{19B72E2E-66FC-4C88-AB25-8948B594A96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516D5C5-971B-407A-BA37-BDF6A883CC1F}" type="pres">
      <dgm:prSet presAssocID="{19B72E2E-66FC-4C88-AB25-8948B594A967}" presName="parentText" presStyleLbl="node1" presStyleIdx="0" presStyleCnt="5" custLinFactNeighborX="11111" custLinFactNeighborY="-2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0878-1D7A-4088-84B7-047F53C60C6E}" type="pres">
      <dgm:prSet presAssocID="{19B72E2E-66FC-4C88-AB25-8948B594A967}" presName="negativeSpace" presStyleCnt="0"/>
      <dgm:spPr/>
    </dgm:pt>
    <dgm:pt modelId="{26A250C6-3343-4166-AAA5-BEA09CAB0FB8}" type="pres">
      <dgm:prSet presAssocID="{19B72E2E-66FC-4C88-AB25-8948B594A967}" presName="childText" presStyleLbl="conFgAcc1" presStyleIdx="0" presStyleCnt="5">
        <dgm:presLayoutVars>
          <dgm:bulletEnabled val="1"/>
        </dgm:presLayoutVars>
      </dgm:prSet>
      <dgm:spPr/>
    </dgm:pt>
    <dgm:pt modelId="{7C97E259-6111-4737-9244-98F23815E33E}" type="pres">
      <dgm:prSet presAssocID="{76E67BDA-73BF-4B86-ADB7-A4CEBF26F89B}" presName="spaceBetweenRectangles" presStyleCnt="0"/>
      <dgm:spPr/>
    </dgm:pt>
    <dgm:pt modelId="{A2EA23C7-B574-48FF-B511-ED1405DD82FC}" type="pres">
      <dgm:prSet presAssocID="{F52B24A9-F047-410E-A5CC-95A6D95F88EC}" presName="parentLin" presStyleCnt="0"/>
      <dgm:spPr/>
    </dgm:pt>
    <dgm:pt modelId="{353AB0E9-A961-4B00-A1BD-ADA58808A97A}" type="pres">
      <dgm:prSet presAssocID="{F52B24A9-F047-410E-A5CC-95A6D95F88E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435D7C8-6946-4DA2-9625-CEF5D33AC78F}" type="pres">
      <dgm:prSet presAssocID="{F52B24A9-F047-410E-A5CC-95A6D95F88EC}" presName="parentText" presStyleLbl="node1" presStyleIdx="1" presStyleCnt="5" custLinFactX="25397" custLinFactNeighborX="100000" custLinFactNeighborY="-38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C816-9BD2-4B6E-9C13-99C269FAE4CF}" type="pres">
      <dgm:prSet presAssocID="{F52B24A9-F047-410E-A5CC-95A6D95F88EC}" presName="negativeSpace" presStyleCnt="0"/>
      <dgm:spPr/>
    </dgm:pt>
    <dgm:pt modelId="{BA8F5A3E-F83E-4526-8A19-A1A7C69979CA}" type="pres">
      <dgm:prSet presAssocID="{F52B24A9-F047-410E-A5CC-95A6D95F88EC}" presName="childText" presStyleLbl="conFgAcc1" presStyleIdx="1" presStyleCnt="5">
        <dgm:presLayoutVars>
          <dgm:bulletEnabled val="1"/>
        </dgm:presLayoutVars>
      </dgm:prSet>
      <dgm:spPr/>
    </dgm:pt>
    <dgm:pt modelId="{28A04F29-7C00-4224-BAB4-3C50DD64F4FA}" type="pres">
      <dgm:prSet presAssocID="{C0AC95B2-6076-40B1-9935-7C19E97C5ED2}" presName="spaceBetweenRectangles" presStyleCnt="0"/>
      <dgm:spPr/>
    </dgm:pt>
    <dgm:pt modelId="{7FC70478-AE0D-41A9-A58D-8FF7F50AC740}" type="pres">
      <dgm:prSet presAssocID="{7D8432DD-D953-4461-BDE7-E0B1CE88CE75}" presName="parentLin" presStyleCnt="0"/>
      <dgm:spPr/>
    </dgm:pt>
    <dgm:pt modelId="{652DE2F4-5645-4D77-BC85-ED04BBBFB91F}" type="pres">
      <dgm:prSet presAssocID="{7D8432DD-D953-4461-BDE7-E0B1CE88CE7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0568D5-DF5D-493B-8EB0-72937EFEFE31}" type="pres">
      <dgm:prSet presAssocID="{7D8432DD-D953-4461-BDE7-E0B1CE88CE7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14FC5-1CAC-4A53-9C5C-ABE968672973}" type="pres">
      <dgm:prSet presAssocID="{7D8432DD-D953-4461-BDE7-E0B1CE88CE75}" presName="negativeSpace" presStyleCnt="0"/>
      <dgm:spPr/>
    </dgm:pt>
    <dgm:pt modelId="{C4C27C51-5A0C-4D36-ABDD-C8A4BF8E8607}" type="pres">
      <dgm:prSet presAssocID="{7D8432DD-D953-4461-BDE7-E0B1CE88CE75}" presName="childText" presStyleLbl="conFgAcc1" presStyleIdx="2" presStyleCnt="5">
        <dgm:presLayoutVars>
          <dgm:bulletEnabled val="1"/>
        </dgm:presLayoutVars>
      </dgm:prSet>
      <dgm:spPr/>
    </dgm:pt>
    <dgm:pt modelId="{4303753A-E149-4F8C-9CA3-873C05A2F662}" type="pres">
      <dgm:prSet presAssocID="{CE4B006C-5DF3-4724-9FCF-6B3765A7EC10}" presName="spaceBetweenRectangles" presStyleCnt="0"/>
      <dgm:spPr/>
    </dgm:pt>
    <dgm:pt modelId="{AAFB5099-C5F2-40F8-A657-70D373637325}" type="pres">
      <dgm:prSet presAssocID="{D5EBB986-B830-4987-B020-0C943CC8FBFC}" presName="parentLin" presStyleCnt="0"/>
      <dgm:spPr/>
    </dgm:pt>
    <dgm:pt modelId="{16C1D61F-8501-4910-9562-F52D8CC6B4C4}" type="pres">
      <dgm:prSet presAssocID="{D5EBB986-B830-4987-B020-0C943CC8FBF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80A918-79A9-48F5-BC0F-0C884B1F6036}" type="pres">
      <dgm:prSet presAssocID="{D5EBB986-B830-4987-B020-0C943CC8FB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1156-DB37-4DB2-B720-97F2822E1A29}" type="pres">
      <dgm:prSet presAssocID="{D5EBB986-B830-4987-B020-0C943CC8FBFC}" presName="negativeSpace" presStyleCnt="0"/>
      <dgm:spPr/>
    </dgm:pt>
    <dgm:pt modelId="{999AF2E5-7FC0-44E5-9B18-AC64C513E70F}" type="pres">
      <dgm:prSet presAssocID="{D5EBB986-B830-4987-B020-0C943CC8FBFC}" presName="childText" presStyleLbl="conFgAcc1" presStyleIdx="3" presStyleCnt="5">
        <dgm:presLayoutVars>
          <dgm:bulletEnabled val="1"/>
        </dgm:presLayoutVars>
      </dgm:prSet>
      <dgm:spPr/>
    </dgm:pt>
    <dgm:pt modelId="{DFF93727-FA83-4BD4-A008-78FAE854D70D}" type="pres">
      <dgm:prSet presAssocID="{BD0474C2-B1C6-474D-8201-4D1952114A47}" presName="spaceBetweenRectangles" presStyleCnt="0"/>
      <dgm:spPr/>
    </dgm:pt>
    <dgm:pt modelId="{83A08FB4-4D0C-4788-8A79-04751966036B}" type="pres">
      <dgm:prSet presAssocID="{16EFCAE2-BAF5-4C9A-909A-9A019367CD60}" presName="parentLin" presStyleCnt="0"/>
      <dgm:spPr/>
    </dgm:pt>
    <dgm:pt modelId="{142042B6-67FD-40EA-B8B3-3D26A89B93C7}" type="pres">
      <dgm:prSet presAssocID="{16EFCAE2-BAF5-4C9A-909A-9A019367CD6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9EA958-2D5A-42E0-8020-D6CBF5ACA345}" type="pres">
      <dgm:prSet presAssocID="{16EFCAE2-BAF5-4C9A-909A-9A019367CD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8DCA4-9C93-485A-9592-6525C269882A}" type="pres">
      <dgm:prSet presAssocID="{16EFCAE2-BAF5-4C9A-909A-9A019367CD60}" presName="negativeSpace" presStyleCnt="0"/>
      <dgm:spPr/>
    </dgm:pt>
    <dgm:pt modelId="{DD82C48F-F55D-4504-98DA-895CD1F8EFD3}" type="pres">
      <dgm:prSet presAssocID="{16EFCAE2-BAF5-4C9A-909A-9A019367CD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8A59701-4AD5-4DF7-880B-EE4BCF970649}" srcId="{062D1043-E8B8-47A1-AABE-3A8E5B7C06A9}" destId="{D5EBB986-B830-4987-B020-0C943CC8FBFC}" srcOrd="3" destOrd="0" parTransId="{4A674798-B13C-4492-9D0A-FD00B8540B9D}" sibTransId="{BD0474C2-B1C6-474D-8201-4D1952114A47}"/>
    <dgm:cxn modelId="{9032403D-5E7C-4DD5-8D03-394885EF832F}" type="presOf" srcId="{D5EBB986-B830-4987-B020-0C943CC8FBFC}" destId="{5A80A918-79A9-48F5-BC0F-0C884B1F6036}" srcOrd="1" destOrd="0" presId="urn:microsoft.com/office/officeart/2005/8/layout/list1"/>
    <dgm:cxn modelId="{DF8AB834-95A7-4AFC-A871-4AC2DB8D53CC}" srcId="{062D1043-E8B8-47A1-AABE-3A8E5B7C06A9}" destId="{16EFCAE2-BAF5-4C9A-909A-9A019367CD60}" srcOrd="4" destOrd="0" parTransId="{BBE3ECD4-84D7-4231-966B-D7D3D8340147}" sibTransId="{4D0EAF12-443B-46AC-BEEA-2E971C43AE83}"/>
    <dgm:cxn modelId="{A5CBAE40-0D7C-4E74-AA00-FC50F0C36455}" srcId="{062D1043-E8B8-47A1-AABE-3A8E5B7C06A9}" destId="{7D8432DD-D953-4461-BDE7-E0B1CE88CE75}" srcOrd="2" destOrd="0" parTransId="{E42F0DFA-523F-42F9-B461-E9A985BC56CF}" sibTransId="{CE4B006C-5DF3-4724-9FCF-6B3765A7EC10}"/>
    <dgm:cxn modelId="{FA7C67C5-23D7-440A-A61A-6D0C8F8C760E}" type="presOf" srcId="{16EFCAE2-BAF5-4C9A-909A-9A019367CD60}" destId="{D19EA958-2D5A-42E0-8020-D6CBF5ACA345}" srcOrd="1" destOrd="0" presId="urn:microsoft.com/office/officeart/2005/8/layout/list1"/>
    <dgm:cxn modelId="{151D7AAC-9203-4647-B267-D4015DEDEFD4}" type="presOf" srcId="{19B72E2E-66FC-4C88-AB25-8948B594A967}" destId="{B334B1FF-5297-4C41-834D-FD101E1E663C}" srcOrd="0" destOrd="0" presId="urn:microsoft.com/office/officeart/2005/8/layout/list1"/>
    <dgm:cxn modelId="{76F3080C-A955-4B89-8B14-7CEC8F349F41}" type="presOf" srcId="{19B72E2E-66FC-4C88-AB25-8948B594A967}" destId="{8516D5C5-971B-407A-BA37-BDF6A883CC1F}" srcOrd="1" destOrd="0" presId="urn:microsoft.com/office/officeart/2005/8/layout/list1"/>
    <dgm:cxn modelId="{D45DD53B-2203-4401-BF56-AC060F0B5EFE}" srcId="{062D1043-E8B8-47A1-AABE-3A8E5B7C06A9}" destId="{F52B24A9-F047-410E-A5CC-95A6D95F88EC}" srcOrd="1" destOrd="0" parTransId="{9367E0E6-B8C5-4350-9501-DB5DFDE5E331}" sibTransId="{C0AC95B2-6076-40B1-9935-7C19E97C5ED2}"/>
    <dgm:cxn modelId="{6B136965-275B-46FB-A969-C912CFD92E7D}" type="presOf" srcId="{16EFCAE2-BAF5-4C9A-909A-9A019367CD60}" destId="{142042B6-67FD-40EA-B8B3-3D26A89B93C7}" srcOrd="0" destOrd="0" presId="urn:microsoft.com/office/officeart/2005/8/layout/list1"/>
    <dgm:cxn modelId="{5CD3450C-2F8E-4FB9-9BDE-AA08C3CD4BD7}" srcId="{062D1043-E8B8-47A1-AABE-3A8E5B7C06A9}" destId="{19B72E2E-66FC-4C88-AB25-8948B594A967}" srcOrd="0" destOrd="0" parTransId="{4021EE3F-1292-4C65-B2FE-76822EEB4C2D}" sibTransId="{76E67BDA-73BF-4B86-ADB7-A4CEBF26F89B}"/>
    <dgm:cxn modelId="{465BA214-6503-4F3E-801C-58017B898586}" type="presOf" srcId="{7D8432DD-D953-4461-BDE7-E0B1CE88CE75}" destId="{730568D5-DF5D-493B-8EB0-72937EFEFE31}" srcOrd="1" destOrd="0" presId="urn:microsoft.com/office/officeart/2005/8/layout/list1"/>
    <dgm:cxn modelId="{94569FB1-8C4D-4E22-B366-D04E577A0518}" type="presOf" srcId="{D5EBB986-B830-4987-B020-0C943CC8FBFC}" destId="{16C1D61F-8501-4910-9562-F52D8CC6B4C4}" srcOrd="0" destOrd="0" presId="urn:microsoft.com/office/officeart/2005/8/layout/list1"/>
    <dgm:cxn modelId="{2210081F-60B7-42B3-BB5C-A6ADFB2DB09A}" type="presOf" srcId="{F52B24A9-F047-410E-A5CC-95A6D95F88EC}" destId="{8435D7C8-6946-4DA2-9625-CEF5D33AC78F}" srcOrd="1" destOrd="0" presId="urn:microsoft.com/office/officeart/2005/8/layout/list1"/>
    <dgm:cxn modelId="{C4494DD4-C2B3-4B23-A4F2-E5EC3C253BDC}" type="presOf" srcId="{7D8432DD-D953-4461-BDE7-E0B1CE88CE75}" destId="{652DE2F4-5645-4D77-BC85-ED04BBBFB91F}" srcOrd="0" destOrd="0" presId="urn:microsoft.com/office/officeart/2005/8/layout/list1"/>
    <dgm:cxn modelId="{114BD57F-F972-41F7-8465-96ADB7A6535E}" type="presOf" srcId="{F52B24A9-F047-410E-A5CC-95A6D95F88EC}" destId="{353AB0E9-A961-4B00-A1BD-ADA58808A97A}" srcOrd="0" destOrd="0" presId="urn:microsoft.com/office/officeart/2005/8/layout/list1"/>
    <dgm:cxn modelId="{C3A8E178-5659-41D8-8B4D-80F8686072B9}" type="presOf" srcId="{062D1043-E8B8-47A1-AABE-3A8E5B7C06A9}" destId="{2466E7D9-8283-428E-82E9-A40789651538}" srcOrd="0" destOrd="0" presId="urn:microsoft.com/office/officeart/2005/8/layout/list1"/>
    <dgm:cxn modelId="{ED89DA45-E4F6-4BC9-AE5B-9EBFC9CA1DE5}" type="presParOf" srcId="{2466E7D9-8283-428E-82E9-A40789651538}" destId="{B6C40801-4481-4DA5-BBE4-A674F04EDB2E}" srcOrd="0" destOrd="0" presId="urn:microsoft.com/office/officeart/2005/8/layout/list1"/>
    <dgm:cxn modelId="{A0BF9003-7049-4D00-99F6-5A3E076F35B1}" type="presParOf" srcId="{B6C40801-4481-4DA5-BBE4-A674F04EDB2E}" destId="{B334B1FF-5297-4C41-834D-FD101E1E663C}" srcOrd="0" destOrd="0" presId="urn:microsoft.com/office/officeart/2005/8/layout/list1"/>
    <dgm:cxn modelId="{6B8315FA-9EE1-42B8-91E8-3B451733C0CF}" type="presParOf" srcId="{B6C40801-4481-4DA5-BBE4-A674F04EDB2E}" destId="{8516D5C5-971B-407A-BA37-BDF6A883CC1F}" srcOrd="1" destOrd="0" presId="urn:microsoft.com/office/officeart/2005/8/layout/list1"/>
    <dgm:cxn modelId="{9B83F30A-B537-40E3-8528-A6520CF599CE}" type="presParOf" srcId="{2466E7D9-8283-428E-82E9-A40789651538}" destId="{FA180878-1D7A-4088-84B7-047F53C60C6E}" srcOrd="1" destOrd="0" presId="urn:microsoft.com/office/officeart/2005/8/layout/list1"/>
    <dgm:cxn modelId="{0CFBA4CB-FDBD-42CC-916C-F23581EBAC5F}" type="presParOf" srcId="{2466E7D9-8283-428E-82E9-A40789651538}" destId="{26A250C6-3343-4166-AAA5-BEA09CAB0FB8}" srcOrd="2" destOrd="0" presId="urn:microsoft.com/office/officeart/2005/8/layout/list1"/>
    <dgm:cxn modelId="{F0F5C5FF-D1E4-4277-B8EB-F129BD1717CE}" type="presParOf" srcId="{2466E7D9-8283-428E-82E9-A40789651538}" destId="{7C97E259-6111-4737-9244-98F23815E33E}" srcOrd="3" destOrd="0" presId="urn:microsoft.com/office/officeart/2005/8/layout/list1"/>
    <dgm:cxn modelId="{27DCFE63-891A-4D8E-9D5B-4EE04A432729}" type="presParOf" srcId="{2466E7D9-8283-428E-82E9-A40789651538}" destId="{A2EA23C7-B574-48FF-B511-ED1405DD82FC}" srcOrd="4" destOrd="0" presId="urn:microsoft.com/office/officeart/2005/8/layout/list1"/>
    <dgm:cxn modelId="{D0C554F6-D3C8-4F83-BDDF-4B1653AE9944}" type="presParOf" srcId="{A2EA23C7-B574-48FF-B511-ED1405DD82FC}" destId="{353AB0E9-A961-4B00-A1BD-ADA58808A97A}" srcOrd="0" destOrd="0" presId="urn:microsoft.com/office/officeart/2005/8/layout/list1"/>
    <dgm:cxn modelId="{CFBB9852-D63B-4266-BC5D-5C5874FDABB9}" type="presParOf" srcId="{A2EA23C7-B574-48FF-B511-ED1405DD82FC}" destId="{8435D7C8-6946-4DA2-9625-CEF5D33AC78F}" srcOrd="1" destOrd="0" presId="urn:microsoft.com/office/officeart/2005/8/layout/list1"/>
    <dgm:cxn modelId="{6B6F9D7A-9804-40D4-81BF-085031D1DB87}" type="presParOf" srcId="{2466E7D9-8283-428E-82E9-A40789651538}" destId="{3D9DC816-9BD2-4B6E-9C13-99C269FAE4CF}" srcOrd="5" destOrd="0" presId="urn:microsoft.com/office/officeart/2005/8/layout/list1"/>
    <dgm:cxn modelId="{A1BB79FD-8007-4532-88ED-21CB95010040}" type="presParOf" srcId="{2466E7D9-8283-428E-82E9-A40789651538}" destId="{BA8F5A3E-F83E-4526-8A19-A1A7C69979CA}" srcOrd="6" destOrd="0" presId="urn:microsoft.com/office/officeart/2005/8/layout/list1"/>
    <dgm:cxn modelId="{9C67A8EE-07DD-4846-B86C-7BB8AC14395C}" type="presParOf" srcId="{2466E7D9-8283-428E-82E9-A40789651538}" destId="{28A04F29-7C00-4224-BAB4-3C50DD64F4FA}" srcOrd="7" destOrd="0" presId="urn:microsoft.com/office/officeart/2005/8/layout/list1"/>
    <dgm:cxn modelId="{58F37178-485A-4335-8376-3718F806B56E}" type="presParOf" srcId="{2466E7D9-8283-428E-82E9-A40789651538}" destId="{7FC70478-AE0D-41A9-A58D-8FF7F50AC740}" srcOrd="8" destOrd="0" presId="urn:microsoft.com/office/officeart/2005/8/layout/list1"/>
    <dgm:cxn modelId="{00C60202-C605-4238-951F-A719EE4A538D}" type="presParOf" srcId="{7FC70478-AE0D-41A9-A58D-8FF7F50AC740}" destId="{652DE2F4-5645-4D77-BC85-ED04BBBFB91F}" srcOrd="0" destOrd="0" presId="urn:microsoft.com/office/officeart/2005/8/layout/list1"/>
    <dgm:cxn modelId="{69A793A4-82C1-4621-8A96-25ADF6DA584F}" type="presParOf" srcId="{7FC70478-AE0D-41A9-A58D-8FF7F50AC740}" destId="{730568D5-DF5D-493B-8EB0-72937EFEFE31}" srcOrd="1" destOrd="0" presId="urn:microsoft.com/office/officeart/2005/8/layout/list1"/>
    <dgm:cxn modelId="{94C8F357-2491-423E-B0B9-A36A0F8F81DA}" type="presParOf" srcId="{2466E7D9-8283-428E-82E9-A40789651538}" destId="{B1114FC5-1CAC-4A53-9C5C-ABE968672973}" srcOrd="9" destOrd="0" presId="urn:microsoft.com/office/officeart/2005/8/layout/list1"/>
    <dgm:cxn modelId="{F9ED0D78-7B0A-48CD-9415-6D15E9200F7D}" type="presParOf" srcId="{2466E7D9-8283-428E-82E9-A40789651538}" destId="{C4C27C51-5A0C-4D36-ABDD-C8A4BF8E8607}" srcOrd="10" destOrd="0" presId="urn:microsoft.com/office/officeart/2005/8/layout/list1"/>
    <dgm:cxn modelId="{6A918D76-295B-4736-977C-CF75CF87271F}" type="presParOf" srcId="{2466E7D9-8283-428E-82E9-A40789651538}" destId="{4303753A-E149-4F8C-9CA3-873C05A2F662}" srcOrd="11" destOrd="0" presId="urn:microsoft.com/office/officeart/2005/8/layout/list1"/>
    <dgm:cxn modelId="{2465CEB5-E95E-49F6-B8C2-84D2A7A8B1A0}" type="presParOf" srcId="{2466E7D9-8283-428E-82E9-A40789651538}" destId="{AAFB5099-C5F2-40F8-A657-70D373637325}" srcOrd="12" destOrd="0" presId="urn:microsoft.com/office/officeart/2005/8/layout/list1"/>
    <dgm:cxn modelId="{FFC421EE-E71F-4DDC-817A-F3DA529D8B34}" type="presParOf" srcId="{AAFB5099-C5F2-40F8-A657-70D373637325}" destId="{16C1D61F-8501-4910-9562-F52D8CC6B4C4}" srcOrd="0" destOrd="0" presId="urn:microsoft.com/office/officeart/2005/8/layout/list1"/>
    <dgm:cxn modelId="{009A3349-FBAF-4020-99AA-7E77E9427234}" type="presParOf" srcId="{AAFB5099-C5F2-40F8-A657-70D373637325}" destId="{5A80A918-79A9-48F5-BC0F-0C884B1F6036}" srcOrd="1" destOrd="0" presId="urn:microsoft.com/office/officeart/2005/8/layout/list1"/>
    <dgm:cxn modelId="{E22DC0AF-A0B7-42D1-B6FC-6A8E4D17500B}" type="presParOf" srcId="{2466E7D9-8283-428E-82E9-A40789651538}" destId="{8C7F1156-DB37-4DB2-B720-97F2822E1A29}" srcOrd="13" destOrd="0" presId="urn:microsoft.com/office/officeart/2005/8/layout/list1"/>
    <dgm:cxn modelId="{BE583165-88AC-438B-8255-E20152DD47AB}" type="presParOf" srcId="{2466E7D9-8283-428E-82E9-A40789651538}" destId="{999AF2E5-7FC0-44E5-9B18-AC64C513E70F}" srcOrd="14" destOrd="0" presId="urn:microsoft.com/office/officeart/2005/8/layout/list1"/>
    <dgm:cxn modelId="{648ED738-0E47-4C9F-9C60-D459E0CBE4D3}" type="presParOf" srcId="{2466E7D9-8283-428E-82E9-A40789651538}" destId="{DFF93727-FA83-4BD4-A008-78FAE854D70D}" srcOrd="15" destOrd="0" presId="urn:microsoft.com/office/officeart/2005/8/layout/list1"/>
    <dgm:cxn modelId="{4CF02C38-2ADA-4DAE-AE06-A4DCDC43D89D}" type="presParOf" srcId="{2466E7D9-8283-428E-82E9-A40789651538}" destId="{83A08FB4-4D0C-4788-8A79-04751966036B}" srcOrd="16" destOrd="0" presId="urn:microsoft.com/office/officeart/2005/8/layout/list1"/>
    <dgm:cxn modelId="{62767BDB-47F2-4DDA-BCB1-F8F0E7372098}" type="presParOf" srcId="{83A08FB4-4D0C-4788-8A79-04751966036B}" destId="{142042B6-67FD-40EA-B8B3-3D26A89B93C7}" srcOrd="0" destOrd="0" presId="urn:microsoft.com/office/officeart/2005/8/layout/list1"/>
    <dgm:cxn modelId="{84281B66-6F4D-4DAE-8430-C5733735F387}" type="presParOf" srcId="{83A08FB4-4D0C-4788-8A79-04751966036B}" destId="{D19EA958-2D5A-42E0-8020-D6CBF5ACA345}" srcOrd="1" destOrd="0" presId="urn:microsoft.com/office/officeart/2005/8/layout/list1"/>
    <dgm:cxn modelId="{DE372CB0-0B14-481D-8AC3-4D4F4BD250EB}" type="presParOf" srcId="{2466E7D9-8283-428E-82E9-A40789651538}" destId="{DEC8DCA4-9C93-485A-9592-6525C269882A}" srcOrd="17" destOrd="0" presId="urn:microsoft.com/office/officeart/2005/8/layout/list1"/>
    <dgm:cxn modelId="{BA55F603-5246-4285-9CCC-22B6423D585B}" type="presParOf" srcId="{2466E7D9-8283-428E-82E9-A40789651538}" destId="{DD82C48F-F55D-4504-98DA-895CD1F8EFD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A41EA2-B27F-4EE8-AD63-773989D8E6A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2CCF78C-E7B4-4F21-8BFA-17AAAA80EAEA}">
      <dgm:prSet phldrT="[Text]"/>
      <dgm:spPr/>
      <dgm:t>
        <a:bodyPr/>
        <a:lstStyle/>
        <a:p>
          <a:r>
            <a:rPr lang="en-US" dirty="0" smtClean="0"/>
            <a:t>Free-Play Only</a:t>
          </a:r>
          <a:endParaRPr lang="en-US" dirty="0"/>
        </a:p>
      </dgm:t>
    </dgm:pt>
    <dgm:pt modelId="{974638E1-A6A9-4507-812A-656676571A31}" type="parTrans" cxnId="{28DACB9B-8CC2-4685-AC93-EA8418E931D5}">
      <dgm:prSet/>
      <dgm:spPr/>
      <dgm:t>
        <a:bodyPr/>
        <a:lstStyle/>
        <a:p>
          <a:endParaRPr lang="en-US"/>
        </a:p>
      </dgm:t>
    </dgm:pt>
    <dgm:pt modelId="{248662A4-0A04-4E00-AC4C-AB770C8563E0}" type="sibTrans" cxnId="{28DACB9B-8CC2-4685-AC93-EA8418E931D5}">
      <dgm:prSet/>
      <dgm:spPr/>
      <dgm:t>
        <a:bodyPr/>
        <a:lstStyle/>
        <a:p>
          <a:endParaRPr lang="en-US"/>
        </a:p>
      </dgm:t>
    </dgm:pt>
    <dgm:pt modelId="{E22625F5-1C9D-43F3-A78F-1AABDF67A146}">
      <dgm:prSet phldrT="[Text]"/>
      <dgm:spPr/>
      <dgm:t>
        <a:bodyPr/>
        <a:lstStyle/>
        <a:p>
          <a:r>
            <a:rPr lang="en-US" dirty="0" smtClean="0"/>
            <a:t>How to Play</a:t>
          </a:r>
          <a:endParaRPr lang="en-US" dirty="0"/>
        </a:p>
      </dgm:t>
    </dgm:pt>
    <dgm:pt modelId="{9BE890C5-48FA-4A52-9618-35D4FF59D307}" type="parTrans" cxnId="{2E5C0D43-699B-48AD-A7CC-085E558EB4E4}">
      <dgm:prSet/>
      <dgm:spPr/>
      <dgm:t>
        <a:bodyPr/>
        <a:lstStyle/>
        <a:p>
          <a:endParaRPr lang="en-US"/>
        </a:p>
      </dgm:t>
    </dgm:pt>
    <dgm:pt modelId="{1C9BFD10-5C36-4B28-9E28-DCA7C36B3A86}" type="sibTrans" cxnId="{2E5C0D43-699B-48AD-A7CC-085E558EB4E4}">
      <dgm:prSet/>
      <dgm:spPr/>
      <dgm:t>
        <a:bodyPr/>
        <a:lstStyle/>
        <a:p>
          <a:endParaRPr lang="en-US"/>
        </a:p>
      </dgm:t>
    </dgm:pt>
    <dgm:pt modelId="{EB5C9580-1F4B-4A1C-908A-5FDE4ABC2BEC}">
      <dgm:prSet phldrT="[Text]"/>
      <dgm:spPr/>
      <dgm:t>
        <a:bodyPr/>
        <a:lstStyle/>
        <a:p>
          <a:r>
            <a:rPr lang="en-US" dirty="0" smtClean="0"/>
            <a:t>Guided  Only</a:t>
          </a:r>
          <a:endParaRPr lang="en-US" dirty="0"/>
        </a:p>
      </dgm:t>
    </dgm:pt>
    <dgm:pt modelId="{4F75DEB1-ADA2-40F3-8F8F-1467E1C3D2CE}" type="parTrans" cxnId="{54550FF1-85D5-4F11-8CEB-44EAB839AF91}">
      <dgm:prSet/>
      <dgm:spPr/>
      <dgm:t>
        <a:bodyPr/>
        <a:lstStyle/>
        <a:p>
          <a:endParaRPr lang="en-US"/>
        </a:p>
      </dgm:t>
    </dgm:pt>
    <dgm:pt modelId="{4EE49429-E812-4641-81F7-4BB3E20C91E7}" type="sibTrans" cxnId="{54550FF1-85D5-4F11-8CEB-44EAB839AF91}">
      <dgm:prSet/>
      <dgm:spPr/>
      <dgm:t>
        <a:bodyPr/>
        <a:lstStyle/>
        <a:p>
          <a:endParaRPr lang="en-US"/>
        </a:p>
      </dgm:t>
    </dgm:pt>
    <dgm:pt modelId="{413F0B68-44E0-4445-9A10-847E300027A7}" type="pres">
      <dgm:prSet presAssocID="{38A41EA2-B27F-4EE8-AD63-773989D8E6AA}" presName="Name0" presStyleCnt="0">
        <dgm:presLayoutVars>
          <dgm:dir/>
          <dgm:resizeHandles val="exact"/>
        </dgm:presLayoutVars>
      </dgm:prSet>
      <dgm:spPr/>
    </dgm:pt>
    <dgm:pt modelId="{D36339F2-25C5-4C45-B314-F6DA51F02607}" type="pres">
      <dgm:prSet presAssocID="{52CCF78C-E7B4-4F21-8BFA-17AAAA80EA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E539A-CBB8-4589-9312-8CE52D96BFAF}" type="pres">
      <dgm:prSet presAssocID="{248662A4-0A04-4E00-AC4C-AB770C8563E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0400DB8-9CB3-4963-B8CC-36E05BB0B81C}" type="pres">
      <dgm:prSet presAssocID="{248662A4-0A04-4E00-AC4C-AB770C8563E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8D57170-3B19-4300-BF81-BB532B56CA60}" type="pres">
      <dgm:prSet presAssocID="{E22625F5-1C9D-43F3-A78F-1AABDF67A1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3021D-F730-4CA3-90B3-845ACE7F489B}" type="pres">
      <dgm:prSet presAssocID="{1C9BFD10-5C36-4B28-9E28-DCA7C36B3A8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EC0D9FB-ED8A-4AD0-A98F-E86D595D792A}" type="pres">
      <dgm:prSet presAssocID="{1C9BFD10-5C36-4B28-9E28-DCA7C36B3A8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A919414-753F-4709-B435-CC3B9A7F487F}" type="pres">
      <dgm:prSet presAssocID="{EB5C9580-1F4B-4A1C-908A-5FDE4ABC2BE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E5F3D1-B5BF-4279-9D4E-B857CE7B870C}" type="presOf" srcId="{38A41EA2-B27F-4EE8-AD63-773989D8E6AA}" destId="{413F0B68-44E0-4445-9A10-847E300027A7}" srcOrd="0" destOrd="0" presId="urn:microsoft.com/office/officeart/2005/8/layout/process1"/>
    <dgm:cxn modelId="{2B2C3FEA-9D2A-4A2A-A75C-E8C020583CD2}" type="presOf" srcId="{248662A4-0A04-4E00-AC4C-AB770C8563E0}" destId="{F0400DB8-9CB3-4963-B8CC-36E05BB0B81C}" srcOrd="1" destOrd="0" presId="urn:microsoft.com/office/officeart/2005/8/layout/process1"/>
    <dgm:cxn modelId="{5C8B5D97-FDE6-4CB2-8810-1561387E41BB}" type="presOf" srcId="{52CCF78C-E7B4-4F21-8BFA-17AAAA80EAEA}" destId="{D36339F2-25C5-4C45-B314-F6DA51F02607}" srcOrd="0" destOrd="0" presId="urn:microsoft.com/office/officeart/2005/8/layout/process1"/>
    <dgm:cxn modelId="{2819073D-D3D9-4CB3-9912-CD32DAD67473}" type="presOf" srcId="{1C9BFD10-5C36-4B28-9E28-DCA7C36B3A86}" destId="{1EA3021D-F730-4CA3-90B3-845ACE7F489B}" srcOrd="0" destOrd="0" presId="urn:microsoft.com/office/officeart/2005/8/layout/process1"/>
    <dgm:cxn modelId="{54550FF1-85D5-4F11-8CEB-44EAB839AF91}" srcId="{38A41EA2-B27F-4EE8-AD63-773989D8E6AA}" destId="{EB5C9580-1F4B-4A1C-908A-5FDE4ABC2BEC}" srcOrd="2" destOrd="0" parTransId="{4F75DEB1-ADA2-40F3-8F8F-1467E1C3D2CE}" sibTransId="{4EE49429-E812-4641-81F7-4BB3E20C91E7}"/>
    <dgm:cxn modelId="{6654DF83-AE68-4DE9-B670-9950F74DA62D}" type="presOf" srcId="{248662A4-0A04-4E00-AC4C-AB770C8563E0}" destId="{ECCE539A-CBB8-4589-9312-8CE52D96BFAF}" srcOrd="0" destOrd="0" presId="urn:microsoft.com/office/officeart/2005/8/layout/process1"/>
    <dgm:cxn modelId="{28DACB9B-8CC2-4685-AC93-EA8418E931D5}" srcId="{38A41EA2-B27F-4EE8-AD63-773989D8E6AA}" destId="{52CCF78C-E7B4-4F21-8BFA-17AAAA80EAEA}" srcOrd="0" destOrd="0" parTransId="{974638E1-A6A9-4507-812A-656676571A31}" sibTransId="{248662A4-0A04-4E00-AC4C-AB770C8563E0}"/>
    <dgm:cxn modelId="{98301D50-E263-42DD-8D28-E136049E0685}" type="presOf" srcId="{1C9BFD10-5C36-4B28-9E28-DCA7C36B3A86}" destId="{4EC0D9FB-ED8A-4AD0-A98F-E86D595D792A}" srcOrd="1" destOrd="0" presId="urn:microsoft.com/office/officeart/2005/8/layout/process1"/>
    <dgm:cxn modelId="{868D39C5-40F8-4202-81BE-7DC8124F2A81}" type="presOf" srcId="{E22625F5-1C9D-43F3-A78F-1AABDF67A146}" destId="{A8D57170-3B19-4300-BF81-BB532B56CA60}" srcOrd="0" destOrd="0" presId="urn:microsoft.com/office/officeart/2005/8/layout/process1"/>
    <dgm:cxn modelId="{2E5C0D43-699B-48AD-A7CC-085E558EB4E4}" srcId="{38A41EA2-B27F-4EE8-AD63-773989D8E6AA}" destId="{E22625F5-1C9D-43F3-A78F-1AABDF67A146}" srcOrd="1" destOrd="0" parTransId="{9BE890C5-48FA-4A52-9618-35D4FF59D307}" sibTransId="{1C9BFD10-5C36-4B28-9E28-DCA7C36B3A86}"/>
    <dgm:cxn modelId="{68DEBE00-1FDF-4AC8-9F96-899F1C75602B}" type="presOf" srcId="{EB5C9580-1F4B-4A1C-908A-5FDE4ABC2BEC}" destId="{AA919414-753F-4709-B435-CC3B9A7F487F}" srcOrd="0" destOrd="0" presId="urn:microsoft.com/office/officeart/2005/8/layout/process1"/>
    <dgm:cxn modelId="{36DA1BBE-2A87-4200-8F0A-13DD0CC4AC51}" type="presParOf" srcId="{413F0B68-44E0-4445-9A10-847E300027A7}" destId="{D36339F2-25C5-4C45-B314-F6DA51F02607}" srcOrd="0" destOrd="0" presId="urn:microsoft.com/office/officeart/2005/8/layout/process1"/>
    <dgm:cxn modelId="{5E145A21-2260-4E50-B0C4-AF5311C994CC}" type="presParOf" srcId="{413F0B68-44E0-4445-9A10-847E300027A7}" destId="{ECCE539A-CBB8-4589-9312-8CE52D96BFAF}" srcOrd="1" destOrd="0" presId="urn:microsoft.com/office/officeart/2005/8/layout/process1"/>
    <dgm:cxn modelId="{2E7D6314-02DE-4014-A21A-349BDD0B0A81}" type="presParOf" srcId="{ECCE539A-CBB8-4589-9312-8CE52D96BFAF}" destId="{F0400DB8-9CB3-4963-B8CC-36E05BB0B81C}" srcOrd="0" destOrd="0" presId="urn:microsoft.com/office/officeart/2005/8/layout/process1"/>
    <dgm:cxn modelId="{4007E02F-38AA-4F24-B807-5DEB7C3F5829}" type="presParOf" srcId="{413F0B68-44E0-4445-9A10-847E300027A7}" destId="{A8D57170-3B19-4300-BF81-BB532B56CA60}" srcOrd="2" destOrd="0" presId="urn:microsoft.com/office/officeart/2005/8/layout/process1"/>
    <dgm:cxn modelId="{EF1DE848-BD30-4F9A-B42A-FA532F7BFF51}" type="presParOf" srcId="{413F0B68-44E0-4445-9A10-847E300027A7}" destId="{1EA3021D-F730-4CA3-90B3-845ACE7F489B}" srcOrd="3" destOrd="0" presId="urn:microsoft.com/office/officeart/2005/8/layout/process1"/>
    <dgm:cxn modelId="{ECAE63B6-93A6-45C2-9CB7-8D27B7928A68}" type="presParOf" srcId="{1EA3021D-F730-4CA3-90B3-845ACE7F489B}" destId="{4EC0D9FB-ED8A-4AD0-A98F-E86D595D792A}" srcOrd="0" destOrd="0" presId="urn:microsoft.com/office/officeart/2005/8/layout/process1"/>
    <dgm:cxn modelId="{1DE6EC02-2827-496C-9AFA-67D5EE3DDB51}" type="presParOf" srcId="{413F0B68-44E0-4445-9A10-847E300027A7}" destId="{AA919414-753F-4709-B435-CC3B9A7F487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BBE771-29D5-4408-9C7D-555FEAB3593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44F099D-4248-4490-BF99-A92579C828D2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New Tutorial System</a:t>
          </a:r>
          <a:endParaRPr lang="en-US" dirty="0"/>
        </a:p>
      </dgm:t>
    </dgm:pt>
    <dgm:pt modelId="{C3A1FC21-FEA1-4DAF-9B76-AC210B3A5BBA}" type="parTrans" cxnId="{7E68CDFA-8D7F-4EB5-8EFC-4B5CD4290BB8}">
      <dgm:prSet/>
      <dgm:spPr/>
      <dgm:t>
        <a:bodyPr/>
        <a:lstStyle/>
        <a:p>
          <a:endParaRPr lang="en-US"/>
        </a:p>
      </dgm:t>
    </dgm:pt>
    <dgm:pt modelId="{6DF8030E-E15E-46DA-8CA4-AC070128DA61}" type="sibTrans" cxnId="{7E68CDFA-8D7F-4EB5-8EFC-4B5CD4290BB8}">
      <dgm:prSet/>
      <dgm:spPr/>
      <dgm:t>
        <a:bodyPr/>
        <a:lstStyle/>
        <a:p>
          <a:endParaRPr lang="en-US"/>
        </a:p>
      </dgm:t>
    </dgm:pt>
    <dgm:pt modelId="{022E4995-7E4A-46AA-9FF5-8634C99D52B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Positive cognitive feedback</a:t>
          </a:r>
          <a:endParaRPr lang="en-US" dirty="0"/>
        </a:p>
      </dgm:t>
    </dgm:pt>
    <dgm:pt modelId="{42FE1E9D-D20D-4E3E-A977-28071E1EBF2B}" type="parTrans" cxnId="{DC0FC78C-7C79-4C59-884A-857AADBEE8A5}">
      <dgm:prSet/>
      <dgm:spPr/>
      <dgm:t>
        <a:bodyPr/>
        <a:lstStyle/>
        <a:p>
          <a:endParaRPr lang="en-US"/>
        </a:p>
      </dgm:t>
    </dgm:pt>
    <dgm:pt modelId="{56680FA3-24E4-4650-90E2-ADE3653AADFE}" type="sibTrans" cxnId="{DC0FC78C-7C79-4C59-884A-857AADBEE8A5}">
      <dgm:prSet/>
      <dgm:spPr/>
      <dgm:t>
        <a:bodyPr/>
        <a:lstStyle/>
        <a:p>
          <a:endParaRPr lang="en-US"/>
        </a:p>
      </dgm:t>
    </dgm:pt>
    <dgm:pt modelId="{5FBC9DD2-250D-48AA-A3EC-82DB6D533858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Guided learning THEN free-play for each tutorial</a:t>
          </a:r>
          <a:endParaRPr lang="en-US" dirty="0"/>
        </a:p>
      </dgm:t>
    </dgm:pt>
    <dgm:pt modelId="{0005964D-8238-4354-9C63-B39EF5C861BF}" type="parTrans" cxnId="{379A59D5-E77F-450B-9B3A-7C3706A618D1}">
      <dgm:prSet/>
      <dgm:spPr/>
      <dgm:t>
        <a:bodyPr/>
        <a:lstStyle/>
        <a:p>
          <a:endParaRPr lang="en-US"/>
        </a:p>
      </dgm:t>
    </dgm:pt>
    <dgm:pt modelId="{109B20ED-2F71-4FB9-8B1F-281D7D70BF9C}" type="sibTrans" cxnId="{379A59D5-E77F-450B-9B3A-7C3706A618D1}">
      <dgm:prSet/>
      <dgm:spPr/>
      <dgm:t>
        <a:bodyPr/>
        <a:lstStyle/>
        <a:p>
          <a:endParaRPr lang="en-US"/>
        </a:p>
      </dgm:t>
    </dgm:pt>
    <dgm:pt modelId="{F71876C9-30FE-4724-986F-AC68EEDD847F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Short bursts of information</a:t>
          </a:r>
          <a:endParaRPr lang="en-US" dirty="0"/>
        </a:p>
      </dgm:t>
    </dgm:pt>
    <dgm:pt modelId="{D505FF63-C531-4D0D-B393-148AA1257CB5}" type="parTrans" cxnId="{6A1BDDED-E6EA-4390-9BA9-A617679313E9}">
      <dgm:prSet/>
      <dgm:spPr/>
      <dgm:t>
        <a:bodyPr/>
        <a:lstStyle/>
        <a:p>
          <a:endParaRPr lang="en-US"/>
        </a:p>
      </dgm:t>
    </dgm:pt>
    <dgm:pt modelId="{B2F4F0BE-430F-4957-85B4-A5A568377A62}" type="sibTrans" cxnId="{6A1BDDED-E6EA-4390-9BA9-A617679313E9}">
      <dgm:prSet/>
      <dgm:spPr/>
      <dgm:t>
        <a:bodyPr/>
        <a:lstStyle/>
        <a:p>
          <a:endParaRPr lang="en-US"/>
        </a:p>
      </dgm:t>
    </dgm:pt>
    <dgm:pt modelId="{A4246AF0-0F1A-4CEF-9F45-FE0485017E53}" type="pres">
      <dgm:prSet presAssocID="{9FBBE771-29D5-4408-9C7D-555FEAB35934}" presName="Name0" presStyleCnt="0">
        <dgm:presLayoutVars>
          <dgm:dir/>
          <dgm:resizeHandles val="exact"/>
        </dgm:presLayoutVars>
      </dgm:prSet>
      <dgm:spPr/>
    </dgm:pt>
    <dgm:pt modelId="{ADA2EE27-E664-41F4-8DDD-8B85610FEFF8}" type="pres">
      <dgm:prSet presAssocID="{244F099D-4248-4490-BF99-A92579C828D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BA546A-B67C-45AE-9DE8-DE750459E901}" type="presOf" srcId="{F71876C9-30FE-4724-986F-AC68EEDD847F}" destId="{ADA2EE27-E664-41F4-8DDD-8B85610FEFF8}" srcOrd="0" destOrd="3" presId="urn:microsoft.com/office/officeart/2005/8/layout/process1"/>
    <dgm:cxn modelId="{6A1BDDED-E6EA-4390-9BA9-A617679313E9}" srcId="{244F099D-4248-4490-BF99-A92579C828D2}" destId="{F71876C9-30FE-4724-986F-AC68EEDD847F}" srcOrd="2" destOrd="0" parTransId="{D505FF63-C531-4D0D-B393-148AA1257CB5}" sibTransId="{B2F4F0BE-430F-4957-85B4-A5A568377A62}"/>
    <dgm:cxn modelId="{DC0FC78C-7C79-4C59-884A-857AADBEE8A5}" srcId="{244F099D-4248-4490-BF99-A92579C828D2}" destId="{022E4995-7E4A-46AA-9FF5-8634C99D52B9}" srcOrd="0" destOrd="0" parTransId="{42FE1E9D-D20D-4E3E-A977-28071E1EBF2B}" sibTransId="{56680FA3-24E4-4650-90E2-ADE3653AADFE}"/>
    <dgm:cxn modelId="{EE419C45-5EF4-4524-9324-464CA14F0BE6}" type="presOf" srcId="{244F099D-4248-4490-BF99-A92579C828D2}" destId="{ADA2EE27-E664-41F4-8DDD-8B85610FEFF8}" srcOrd="0" destOrd="0" presId="urn:microsoft.com/office/officeart/2005/8/layout/process1"/>
    <dgm:cxn modelId="{7E68CDFA-8D7F-4EB5-8EFC-4B5CD4290BB8}" srcId="{9FBBE771-29D5-4408-9C7D-555FEAB35934}" destId="{244F099D-4248-4490-BF99-A92579C828D2}" srcOrd="0" destOrd="0" parTransId="{C3A1FC21-FEA1-4DAF-9B76-AC210B3A5BBA}" sibTransId="{6DF8030E-E15E-46DA-8CA4-AC070128DA61}"/>
    <dgm:cxn modelId="{83269A53-70DB-423D-BDCD-F45E588F83BB}" type="presOf" srcId="{9FBBE771-29D5-4408-9C7D-555FEAB35934}" destId="{A4246AF0-0F1A-4CEF-9F45-FE0485017E53}" srcOrd="0" destOrd="0" presId="urn:microsoft.com/office/officeart/2005/8/layout/process1"/>
    <dgm:cxn modelId="{379A59D5-E77F-450B-9B3A-7C3706A618D1}" srcId="{244F099D-4248-4490-BF99-A92579C828D2}" destId="{5FBC9DD2-250D-48AA-A3EC-82DB6D533858}" srcOrd="1" destOrd="0" parTransId="{0005964D-8238-4354-9C63-B39EF5C861BF}" sibTransId="{109B20ED-2F71-4FB9-8B1F-281D7D70BF9C}"/>
    <dgm:cxn modelId="{7314EE43-C526-4C71-B06B-DC17E94C68E4}" type="presOf" srcId="{022E4995-7E4A-46AA-9FF5-8634C99D52B9}" destId="{ADA2EE27-E664-41F4-8DDD-8B85610FEFF8}" srcOrd="0" destOrd="1" presId="urn:microsoft.com/office/officeart/2005/8/layout/process1"/>
    <dgm:cxn modelId="{614042C0-1894-4530-8709-BBCF5B3879D7}" type="presOf" srcId="{5FBC9DD2-250D-48AA-A3EC-82DB6D533858}" destId="{ADA2EE27-E664-41F4-8DDD-8B85610FEFF8}" srcOrd="0" destOrd="2" presId="urn:microsoft.com/office/officeart/2005/8/layout/process1"/>
    <dgm:cxn modelId="{CF7DC9A9-9A6E-4033-B23C-D360BC1A044F}" type="presParOf" srcId="{A4246AF0-0F1A-4CEF-9F45-FE0485017E53}" destId="{ADA2EE27-E664-41F4-8DDD-8B85610FEFF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2D1043-E8B8-47A1-AABE-3A8E5B7C06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2E2E-66FC-4C88-AB25-8948B594A96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Problem</a:t>
          </a:r>
          <a:endParaRPr lang="en-US" dirty="0"/>
        </a:p>
      </dgm:t>
    </dgm:pt>
    <dgm:pt modelId="{4021EE3F-1292-4C65-B2FE-76822EEB4C2D}" type="parTrans" cxnId="{5CD3450C-2F8E-4FB9-9BDE-AA08C3CD4BD7}">
      <dgm:prSet/>
      <dgm:spPr/>
      <dgm:t>
        <a:bodyPr/>
        <a:lstStyle/>
        <a:p>
          <a:endParaRPr lang="en-US"/>
        </a:p>
      </dgm:t>
    </dgm:pt>
    <dgm:pt modelId="{76E67BDA-73BF-4B86-ADB7-A4CEBF26F89B}" type="sibTrans" cxnId="{5CD3450C-2F8E-4FB9-9BDE-AA08C3CD4BD7}">
      <dgm:prSet/>
      <dgm:spPr/>
      <dgm:t>
        <a:bodyPr/>
        <a:lstStyle/>
        <a:p>
          <a:endParaRPr lang="en-US"/>
        </a:p>
      </dgm:t>
    </dgm:pt>
    <dgm:pt modelId="{F52B24A9-F047-410E-A5CC-95A6D95F88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Evolution of BLG</a:t>
          </a:r>
          <a:endParaRPr lang="en-US" dirty="0"/>
        </a:p>
      </dgm:t>
    </dgm:pt>
    <dgm:pt modelId="{9367E0E6-B8C5-4350-9501-DB5DFDE5E331}" type="parTrans" cxnId="{D45DD53B-2203-4401-BF56-AC060F0B5EFE}">
      <dgm:prSet/>
      <dgm:spPr/>
      <dgm:t>
        <a:bodyPr/>
        <a:lstStyle/>
        <a:p>
          <a:endParaRPr lang="en-US"/>
        </a:p>
      </dgm:t>
    </dgm:pt>
    <dgm:pt modelId="{C0AC95B2-6076-40B1-9935-7C19E97C5ED2}" type="sibTrans" cxnId="{D45DD53B-2203-4401-BF56-AC060F0B5EFE}">
      <dgm:prSet/>
      <dgm:spPr/>
      <dgm:t>
        <a:bodyPr/>
        <a:lstStyle/>
        <a:p>
          <a:endParaRPr lang="en-US"/>
        </a:p>
      </dgm:t>
    </dgm:pt>
    <dgm:pt modelId="{7D8432DD-D953-4461-BDE7-E0B1CE88CE75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E42F0DFA-523F-42F9-B461-E9A985BC56CF}" type="parTrans" cxnId="{A5CBAE40-0D7C-4E74-AA00-FC50F0C36455}">
      <dgm:prSet/>
      <dgm:spPr/>
      <dgm:t>
        <a:bodyPr/>
        <a:lstStyle/>
        <a:p>
          <a:endParaRPr lang="en-US"/>
        </a:p>
      </dgm:t>
    </dgm:pt>
    <dgm:pt modelId="{CE4B006C-5DF3-4724-9FCF-6B3765A7EC10}" type="sibTrans" cxnId="{A5CBAE40-0D7C-4E74-AA00-FC50F0C36455}">
      <dgm:prSet/>
      <dgm:spPr/>
      <dgm:t>
        <a:bodyPr/>
        <a:lstStyle/>
        <a:p>
          <a:endParaRPr lang="en-US"/>
        </a:p>
      </dgm:t>
    </dgm:pt>
    <dgm:pt modelId="{D5EBB986-B830-4987-B020-0C943CC8FBF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A674798-B13C-4492-9D0A-FD00B8540B9D}" type="parTrans" cxnId="{B8A59701-4AD5-4DF7-880B-EE4BCF970649}">
      <dgm:prSet/>
      <dgm:spPr/>
      <dgm:t>
        <a:bodyPr/>
        <a:lstStyle/>
        <a:p>
          <a:endParaRPr lang="en-US"/>
        </a:p>
      </dgm:t>
    </dgm:pt>
    <dgm:pt modelId="{BD0474C2-B1C6-474D-8201-4D1952114A47}" type="sibTrans" cxnId="{B8A59701-4AD5-4DF7-880B-EE4BCF970649}">
      <dgm:prSet/>
      <dgm:spPr/>
      <dgm:t>
        <a:bodyPr/>
        <a:lstStyle/>
        <a:p>
          <a:endParaRPr lang="en-US"/>
        </a:p>
      </dgm:t>
    </dgm:pt>
    <dgm:pt modelId="{16EFCAE2-BAF5-4C9A-909A-9A019367CD6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BBE3ECD4-84D7-4231-966B-D7D3D8340147}" type="parTrans" cxnId="{DF8AB834-95A7-4AFC-A871-4AC2DB8D53CC}">
      <dgm:prSet/>
      <dgm:spPr/>
      <dgm:t>
        <a:bodyPr/>
        <a:lstStyle/>
        <a:p>
          <a:endParaRPr lang="en-US"/>
        </a:p>
      </dgm:t>
    </dgm:pt>
    <dgm:pt modelId="{4D0EAF12-443B-46AC-BEEA-2E971C43AE83}" type="sibTrans" cxnId="{DF8AB834-95A7-4AFC-A871-4AC2DB8D53CC}">
      <dgm:prSet/>
      <dgm:spPr/>
      <dgm:t>
        <a:bodyPr/>
        <a:lstStyle/>
        <a:p>
          <a:endParaRPr lang="en-US"/>
        </a:p>
      </dgm:t>
    </dgm:pt>
    <dgm:pt modelId="{2466E7D9-8283-428E-82E9-A40789651538}" type="pres">
      <dgm:prSet presAssocID="{062D1043-E8B8-47A1-AABE-3A8E5B7C06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40801-4481-4DA5-BBE4-A674F04EDB2E}" type="pres">
      <dgm:prSet presAssocID="{19B72E2E-66FC-4C88-AB25-8948B594A967}" presName="parentLin" presStyleCnt="0"/>
      <dgm:spPr/>
    </dgm:pt>
    <dgm:pt modelId="{B334B1FF-5297-4C41-834D-FD101E1E663C}" type="pres">
      <dgm:prSet presAssocID="{19B72E2E-66FC-4C88-AB25-8948B594A96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516D5C5-971B-407A-BA37-BDF6A883CC1F}" type="pres">
      <dgm:prSet presAssocID="{19B72E2E-66FC-4C88-AB25-8948B594A967}" presName="parentText" presStyleLbl="node1" presStyleIdx="0" presStyleCnt="5" custLinFactNeighborX="11111" custLinFactNeighborY="-2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0878-1D7A-4088-84B7-047F53C60C6E}" type="pres">
      <dgm:prSet presAssocID="{19B72E2E-66FC-4C88-AB25-8948B594A967}" presName="negativeSpace" presStyleCnt="0"/>
      <dgm:spPr/>
    </dgm:pt>
    <dgm:pt modelId="{26A250C6-3343-4166-AAA5-BEA09CAB0FB8}" type="pres">
      <dgm:prSet presAssocID="{19B72E2E-66FC-4C88-AB25-8948B594A967}" presName="childText" presStyleLbl="conFgAcc1" presStyleIdx="0" presStyleCnt="5">
        <dgm:presLayoutVars>
          <dgm:bulletEnabled val="1"/>
        </dgm:presLayoutVars>
      </dgm:prSet>
      <dgm:spPr/>
    </dgm:pt>
    <dgm:pt modelId="{7C97E259-6111-4737-9244-98F23815E33E}" type="pres">
      <dgm:prSet presAssocID="{76E67BDA-73BF-4B86-ADB7-A4CEBF26F89B}" presName="spaceBetweenRectangles" presStyleCnt="0"/>
      <dgm:spPr/>
    </dgm:pt>
    <dgm:pt modelId="{A2EA23C7-B574-48FF-B511-ED1405DD82FC}" type="pres">
      <dgm:prSet presAssocID="{F52B24A9-F047-410E-A5CC-95A6D95F88EC}" presName="parentLin" presStyleCnt="0"/>
      <dgm:spPr/>
    </dgm:pt>
    <dgm:pt modelId="{353AB0E9-A961-4B00-A1BD-ADA58808A97A}" type="pres">
      <dgm:prSet presAssocID="{F52B24A9-F047-410E-A5CC-95A6D95F88E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435D7C8-6946-4DA2-9625-CEF5D33AC78F}" type="pres">
      <dgm:prSet presAssocID="{F52B24A9-F047-410E-A5CC-95A6D95F88EC}" presName="parentText" presStyleLbl="node1" presStyleIdx="1" presStyleCnt="5" custLinFactNeighborX="11111" custLinFactNeighborY="-38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C816-9BD2-4B6E-9C13-99C269FAE4CF}" type="pres">
      <dgm:prSet presAssocID="{F52B24A9-F047-410E-A5CC-95A6D95F88EC}" presName="negativeSpace" presStyleCnt="0"/>
      <dgm:spPr/>
    </dgm:pt>
    <dgm:pt modelId="{BA8F5A3E-F83E-4526-8A19-A1A7C69979CA}" type="pres">
      <dgm:prSet presAssocID="{F52B24A9-F047-410E-A5CC-95A6D95F88EC}" presName="childText" presStyleLbl="conFgAcc1" presStyleIdx="1" presStyleCnt="5">
        <dgm:presLayoutVars>
          <dgm:bulletEnabled val="1"/>
        </dgm:presLayoutVars>
      </dgm:prSet>
      <dgm:spPr/>
    </dgm:pt>
    <dgm:pt modelId="{28A04F29-7C00-4224-BAB4-3C50DD64F4FA}" type="pres">
      <dgm:prSet presAssocID="{C0AC95B2-6076-40B1-9935-7C19E97C5ED2}" presName="spaceBetweenRectangles" presStyleCnt="0"/>
      <dgm:spPr/>
    </dgm:pt>
    <dgm:pt modelId="{7FC70478-AE0D-41A9-A58D-8FF7F50AC740}" type="pres">
      <dgm:prSet presAssocID="{7D8432DD-D953-4461-BDE7-E0B1CE88CE75}" presName="parentLin" presStyleCnt="0"/>
      <dgm:spPr/>
    </dgm:pt>
    <dgm:pt modelId="{652DE2F4-5645-4D77-BC85-ED04BBBFB91F}" type="pres">
      <dgm:prSet presAssocID="{7D8432DD-D953-4461-BDE7-E0B1CE88CE7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0568D5-DF5D-493B-8EB0-72937EFEFE31}" type="pres">
      <dgm:prSet presAssocID="{7D8432DD-D953-4461-BDE7-E0B1CE88CE75}" presName="parentText" presStyleLbl="node1" presStyleIdx="2" presStyleCnt="5" custLinFactX="21429" custLinFactNeighborX="100000" custLinFactNeighborY="-5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14FC5-1CAC-4A53-9C5C-ABE968672973}" type="pres">
      <dgm:prSet presAssocID="{7D8432DD-D953-4461-BDE7-E0B1CE88CE75}" presName="negativeSpace" presStyleCnt="0"/>
      <dgm:spPr/>
    </dgm:pt>
    <dgm:pt modelId="{C4C27C51-5A0C-4D36-ABDD-C8A4BF8E8607}" type="pres">
      <dgm:prSet presAssocID="{7D8432DD-D953-4461-BDE7-E0B1CE88CE75}" presName="childText" presStyleLbl="conFgAcc1" presStyleIdx="2" presStyleCnt="5">
        <dgm:presLayoutVars>
          <dgm:bulletEnabled val="1"/>
        </dgm:presLayoutVars>
      </dgm:prSet>
      <dgm:spPr/>
    </dgm:pt>
    <dgm:pt modelId="{4303753A-E149-4F8C-9CA3-873C05A2F662}" type="pres">
      <dgm:prSet presAssocID="{CE4B006C-5DF3-4724-9FCF-6B3765A7EC10}" presName="spaceBetweenRectangles" presStyleCnt="0"/>
      <dgm:spPr/>
    </dgm:pt>
    <dgm:pt modelId="{AAFB5099-C5F2-40F8-A657-70D373637325}" type="pres">
      <dgm:prSet presAssocID="{D5EBB986-B830-4987-B020-0C943CC8FBFC}" presName="parentLin" presStyleCnt="0"/>
      <dgm:spPr/>
    </dgm:pt>
    <dgm:pt modelId="{16C1D61F-8501-4910-9562-F52D8CC6B4C4}" type="pres">
      <dgm:prSet presAssocID="{D5EBB986-B830-4987-B020-0C943CC8FBF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80A918-79A9-48F5-BC0F-0C884B1F6036}" type="pres">
      <dgm:prSet presAssocID="{D5EBB986-B830-4987-B020-0C943CC8FB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1156-DB37-4DB2-B720-97F2822E1A29}" type="pres">
      <dgm:prSet presAssocID="{D5EBB986-B830-4987-B020-0C943CC8FBFC}" presName="negativeSpace" presStyleCnt="0"/>
      <dgm:spPr/>
    </dgm:pt>
    <dgm:pt modelId="{999AF2E5-7FC0-44E5-9B18-AC64C513E70F}" type="pres">
      <dgm:prSet presAssocID="{D5EBB986-B830-4987-B020-0C943CC8FBFC}" presName="childText" presStyleLbl="conFgAcc1" presStyleIdx="3" presStyleCnt="5">
        <dgm:presLayoutVars>
          <dgm:bulletEnabled val="1"/>
        </dgm:presLayoutVars>
      </dgm:prSet>
      <dgm:spPr/>
    </dgm:pt>
    <dgm:pt modelId="{DFF93727-FA83-4BD4-A008-78FAE854D70D}" type="pres">
      <dgm:prSet presAssocID="{BD0474C2-B1C6-474D-8201-4D1952114A47}" presName="spaceBetweenRectangles" presStyleCnt="0"/>
      <dgm:spPr/>
    </dgm:pt>
    <dgm:pt modelId="{83A08FB4-4D0C-4788-8A79-04751966036B}" type="pres">
      <dgm:prSet presAssocID="{16EFCAE2-BAF5-4C9A-909A-9A019367CD60}" presName="parentLin" presStyleCnt="0"/>
      <dgm:spPr/>
    </dgm:pt>
    <dgm:pt modelId="{142042B6-67FD-40EA-B8B3-3D26A89B93C7}" type="pres">
      <dgm:prSet presAssocID="{16EFCAE2-BAF5-4C9A-909A-9A019367CD6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9EA958-2D5A-42E0-8020-D6CBF5ACA345}" type="pres">
      <dgm:prSet presAssocID="{16EFCAE2-BAF5-4C9A-909A-9A019367CD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8DCA4-9C93-485A-9592-6525C269882A}" type="pres">
      <dgm:prSet presAssocID="{16EFCAE2-BAF5-4C9A-909A-9A019367CD60}" presName="negativeSpace" presStyleCnt="0"/>
      <dgm:spPr/>
    </dgm:pt>
    <dgm:pt modelId="{DD82C48F-F55D-4504-98DA-895CD1F8EFD3}" type="pres">
      <dgm:prSet presAssocID="{16EFCAE2-BAF5-4C9A-909A-9A019367CD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3622015-44D1-4FB6-8338-A866264CAE09}" type="presOf" srcId="{16EFCAE2-BAF5-4C9A-909A-9A019367CD60}" destId="{142042B6-67FD-40EA-B8B3-3D26A89B93C7}" srcOrd="0" destOrd="0" presId="urn:microsoft.com/office/officeart/2005/8/layout/list1"/>
    <dgm:cxn modelId="{B8A59701-4AD5-4DF7-880B-EE4BCF970649}" srcId="{062D1043-E8B8-47A1-AABE-3A8E5B7C06A9}" destId="{D5EBB986-B830-4987-B020-0C943CC8FBFC}" srcOrd="3" destOrd="0" parTransId="{4A674798-B13C-4492-9D0A-FD00B8540B9D}" sibTransId="{BD0474C2-B1C6-474D-8201-4D1952114A47}"/>
    <dgm:cxn modelId="{E11F1F5A-BEB9-4093-AA13-29A229CE0DA7}" type="presOf" srcId="{062D1043-E8B8-47A1-AABE-3A8E5B7C06A9}" destId="{2466E7D9-8283-428E-82E9-A40789651538}" srcOrd="0" destOrd="0" presId="urn:microsoft.com/office/officeart/2005/8/layout/list1"/>
    <dgm:cxn modelId="{5AF016B6-3E5E-4523-97E2-7C5892B10F81}" type="presOf" srcId="{F52B24A9-F047-410E-A5CC-95A6D95F88EC}" destId="{8435D7C8-6946-4DA2-9625-CEF5D33AC78F}" srcOrd="1" destOrd="0" presId="urn:microsoft.com/office/officeart/2005/8/layout/list1"/>
    <dgm:cxn modelId="{C620C6C2-1B75-4D74-8FE3-70E7340E32A8}" type="presOf" srcId="{D5EBB986-B830-4987-B020-0C943CC8FBFC}" destId="{16C1D61F-8501-4910-9562-F52D8CC6B4C4}" srcOrd="0" destOrd="0" presId="urn:microsoft.com/office/officeart/2005/8/layout/list1"/>
    <dgm:cxn modelId="{1C8B4CF0-8693-4B8E-906F-B2C3B9B47BAC}" type="presOf" srcId="{19B72E2E-66FC-4C88-AB25-8948B594A967}" destId="{B334B1FF-5297-4C41-834D-FD101E1E663C}" srcOrd="0" destOrd="0" presId="urn:microsoft.com/office/officeart/2005/8/layout/list1"/>
    <dgm:cxn modelId="{AFBBA5EB-8D2A-41A9-81B4-63268FA24B49}" type="presOf" srcId="{19B72E2E-66FC-4C88-AB25-8948B594A967}" destId="{8516D5C5-971B-407A-BA37-BDF6A883CC1F}" srcOrd="1" destOrd="0" presId="urn:microsoft.com/office/officeart/2005/8/layout/list1"/>
    <dgm:cxn modelId="{A5CBAE40-0D7C-4E74-AA00-FC50F0C36455}" srcId="{062D1043-E8B8-47A1-AABE-3A8E5B7C06A9}" destId="{7D8432DD-D953-4461-BDE7-E0B1CE88CE75}" srcOrd="2" destOrd="0" parTransId="{E42F0DFA-523F-42F9-B461-E9A985BC56CF}" sibTransId="{CE4B006C-5DF3-4724-9FCF-6B3765A7EC10}"/>
    <dgm:cxn modelId="{9EE49FCE-6BC2-4811-A22B-90D6BF71D19E}" type="presOf" srcId="{7D8432DD-D953-4461-BDE7-E0B1CE88CE75}" destId="{730568D5-DF5D-493B-8EB0-72937EFEFE31}" srcOrd="1" destOrd="0" presId="urn:microsoft.com/office/officeart/2005/8/layout/list1"/>
    <dgm:cxn modelId="{B7B173B6-A0E9-4E28-A73A-75856AFA4D4D}" type="presOf" srcId="{F52B24A9-F047-410E-A5CC-95A6D95F88EC}" destId="{353AB0E9-A961-4B00-A1BD-ADA58808A97A}" srcOrd="0" destOrd="0" presId="urn:microsoft.com/office/officeart/2005/8/layout/list1"/>
    <dgm:cxn modelId="{AB971D16-9592-4786-8A24-39E809C7BFEA}" type="presOf" srcId="{D5EBB986-B830-4987-B020-0C943CC8FBFC}" destId="{5A80A918-79A9-48F5-BC0F-0C884B1F6036}" srcOrd="1" destOrd="0" presId="urn:microsoft.com/office/officeart/2005/8/layout/list1"/>
    <dgm:cxn modelId="{5CD3450C-2F8E-4FB9-9BDE-AA08C3CD4BD7}" srcId="{062D1043-E8B8-47A1-AABE-3A8E5B7C06A9}" destId="{19B72E2E-66FC-4C88-AB25-8948B594A967}" srcOrd="0" destOrd="0" parTransId="{4021EE3F-1292-4C65-B2FE-76822EEB4C2D}" sibTransId="{76E67BDA-73BF-4B86-ADB7-A4CEBF26F89B}"/>
    <dgm:cxn modelId="{DF8AB834-95A7-4AFC-A871-4AC2DB8D53CC}" srcId="{062D1043-E8B8-47A1-AABE-3A8E5B7C06A9}" destId="{16EFCAE2-BAF5-4C9A-909A-9A019367CD60}" srcOrd="4" destOrd="0" parTransId="{BBE3ECD4-84D7-4231-966B-D7D3D8340147}" sibTransId="{4D0EAF12-443B-46AC-BEEA-2E971C43AE83}"/>
    <dgm:cxn modelId="{8F9571A4-6801-4FE0-B5BE-F255E432889B}" type="presOf" srcId="{16EFCAE2-BAF5-4C9A-909A-9A019367CD60}" destId="{D19EA958-2D5A-42E0-8020-D6CBF5ACA345}" srcOrd="1" destOrd="0" presId="urn:microsoft.com/office/officeart/2005/8/layout/list1"/>
    <dgm:cxn modelId="{D45DD53B-2203-4401-BF56-AC060F0B5EFE}" srcId="{062D1043-E8B8-47A1-AABE-3A8E5B7C06A9}" destId="{F52B24A9-F047-410E-A5CC-95A6D95F88EC}" srcOrd="1" destOrd="0" parTransId="{9367E0E6-B8C5-4350-9501-DB5DFDE5E331}" sibTransId="{C0AC95B2-6076-40B1-9935-7C19E97C5ED2}"/>
    <dgm:cxn modelId="{35634B3F-3A7D-4E2E-BEE1-9E894F1184C6}" type="presOf" srcId="{7D8432DD-D953-4461-BDE7-E0B1CE88CE75}" destId="{652DE2F4-5645-4D77-BC85-ED04BBBFB91F}" srcOrd="0" destOrd="0" presId="urn:microsoft.com/office/officeart/2005/8/layout/list1"/>
    <dgm:cxn modelId="{8AE4A208-2F78-4E96-8842-C27DC25EDF35}" type="presParOf" srcId="{2466E7D9-8283-428E-82E9-A40789651538}" destId="{B6C40801-4481-4DA5-BBE4-A674F04EDB2E}" srcOrd="0" destOrd="0" presId="urn:microsoft.com/office/officeart/2005/8/layout/list1"/>
    <dgm:cxn modelId="{7633FDA3-8F50-4FF3-9EC0-C40FBCF98ADA}" type="presParOf" srcId="{B6C40801-4481-4DA5-BBE4-A674F04EDB2E}" destId="{B334B1FF-5297-4C41-834D-FD101E1E663C}" srcOrd="0" destOrd="0" presId="urn:microsoft.com/office/officeart/2005/8/layout/list1"/>
    <dgm:cxn modelId="{F9E3E2B3-A2DB-42F8-ACC6-4AD9252256C5}" type="presParOf" srcId="{B6C40801-4481-4DA5-BBE4-A674F04EDB2E}" destId="{8516D5C5-971B-407A-BA37-BDF6A883CC1F}" srcOrd="1" destOrd="0" presId="urn:microsoft.com/office/officeart/2005/8/layout/list1"/>
    <dgm:cxn modelId="{ADD5D7C4-40BB-4591-B5DB-4575A8BA9C16}" type="presParOf" srcId="{2466E7D9-8283-428E-82E9-A40789651538}" destId="{FA180878-1D7A-4088-84B7-047F53C60C6E}" srcOrd="1" destOrd="0" presId="urn:microsoft.com/office/officeart/2005/8/layout/list1"/>
    <dgm:cxn modelId="{BDAF3206-8694-49C7-ABF8-4E5D0BED42F5}" type="presParOf" srcId="{2466E7D9-8283-428E-82E9-A40789651538}" destId="{26A250C6-3343-4166-AAA5-BEA09CAB0FB8}" srcOrd="2" destOrd="0" presId="urn:microsoft.com/office/officeart/2005/8/layout/list1"/>
    <dgm:cxn modelId="{72CFE1BB-60FF-4C8E-9660-2C285CD720E4}" type="presParOf" srcId="{2466E7D9-8283-428E-82E9-A40789651538}" destId="{7C97E259-6111-4737-9244-98F23815E33E}" srcOrd="3" destOrd="0" presId="urn:microsoft.com/office/officeart/2005/8/layout/list1"/>
    <dgm:cxn modelId="{F97F6EC2-47AA-4458-BDC6-D3CA5E0524A1}" type="presParOf" srcId="{2466E7D9-8283-428E-82E9-A40789651538}" destId="{A2EA23C7-B574-48FF-B511-ED1405DD82FC}" srcOrd="4" destOrd="0" presId="urn:microsoft.com/office/officeart/2005/8/layout/list1"/>
    <dgm:cxn modelId="{0D167E04-95D7-4954-B7FA-5E503B689266}" type="presParOf" srcId="{A2EA23C7-B574-48FF-B511-ED1405DD82FC}" destId="{353AB0E9-A961-4B00-A1BD-ADA58808A97A}" srcOrd="0" destOrd="0" presId="urn:microsoft.com/office/officeart/2005/8/layout/list1"/>
    <dgm:cxn modelId="{1B7B56D2-63AC-47FA-B070-572F3EDFD676}" type="presParOf" srcId="{A2EA23C7-B574-48FF-B511-ED1405DD82FC}" destId="{8435D7C8-6946-4DA2-9625-CEF5D33AC78F}" srcOrd="1" destOrd="0" presId="urn:microsoft.com/office/officeart/2005/8/layout/list1"/>
    <dgm:cxn modelId="{9F29B069-482A-459B-AAB5-0F6C0596F01B}" type="presParOf" srcId="{2466E7D9-8283-428E-82E9-A40789651538}" destId="{3D9DC816-9BD2-4B6E-9C13-99C269FAE4CF}" srcOrd="5" destOrd="0" presId="urn:microsoft.com/office/officeart/2005/8/layout/list1"/>
    <dgm:cxn modelId="{FBD1D3E6-E213-48AD-BFE9-6BDF94F0DCE6}" type="presParOf" srcId="{2466E7D9-8283-428E-82E9-A40789651538}" destId="{BA8F5A3E-F83E-4526-8A19-A1A7C69979CA}" srcOrd="6" destOrd="0" presId="urn:microsoft.com/office/officeart/2005/8/layout/list1"/>
    <dgm:cxn modelId="{21A456D7-E890-4835-B02E-302AF3C28579}" type="presParOf" srcId="{2466E7D9-8283-428E-82E9-A40789651538}" destId="{28A04F29-7C00-4224-BAB4-3C50DD64F4FA}" srcOrd="7" destOrd="0" presId="urn:microsoft.com/office/officeart/2005/8/layout/list1"/>
    <dgm:cxn modelId="{07222B00-EF4D-45DC-97F0-7D8C91265CAC}" type="presParOf" srcId="{2466E7D9-8283-428E-82E9-A40789651538}" destId="{7FC70478-AE0D-41A9-A58D-8FF7F50AC740}" srcOrd="8" destOrd="0" presId="urn:microsoft.com/office/officeart/2005/8/layout/list1"/>
    <dgm:cxn modelId="{444FA996-7BC8-43AD-83A4-44A83F9C22E8}" type="presParOf" srcId="{7FC70478-AE0D-41A9-A58D-8FF7F50AC740}" destId="{652DE2F4-5645-4D77-BC85-ED04BBBFB91F}" srcOrd="0" destOrd="0" presId="urn:microsoft.com/office/officeart/2005/8/layout/list1"/>
    <dgm:cxn modelId="{E78635B4-D3E4-4DEE-81B8-3B930089FEB0}" type="presParOf" srcId="{7FC70478-AE0D-41A9-A58D-8FF7F50AC740}" destId="{730568D5-DF5D-493B-8EB0-72937EFEFE31}" srcOrd="1" destOrd="0" presId="urn:microsoft.com/office/officeart/2005/8/layout/list1"/>
    <dgm:cxn modelId="{34A7580F-A056-4C90-8062-2DCB62DA550D}" type="presParOf" srcId="{2466E7D9-8283-428E-82E9-A40789651538}" destId="{B1114FC5-1CAC-4A53-9C5C-ABE968672973}" srcOrd="9" destOrd="0" presId="urn:microsoft.com/office/officeart/2005/8/layout/list1"/>
    <dgm:cxn modelId="{C6179D87-4685-40E5-9F05-50F379E607DA}" type="presParOf" srcId="{2466E7D9-8283-428E-82E9-A40789651538}" destId="{C4C27C51-5A0C-4D36-ABDD-C8A4BF8E8607}" srcOrd="10" destOrd="0" presId="urn:microsoft.com/office/officeart/2005/8/layout/list1"/>
    <dgm:cxn modelId="{75CCF701-11E6-43D1-A8EE-BBE4C68BAA78}" type="presParOf" srcId="{2466E7D9-8283-428E-82E9-A40789651538}" destId="{4303753A-E149-4F8C-9CA3-873C05A2F662}" srcOrd="11" destOrd="0" presId="urn:microsoft.com/office/officeart/2005/8/layout/list1"/>
    <dgm:cxn modelId="{9C5210BE-DCCF-4E5C-AD24-1349D088C87A}" type="presParOf" srcId="{2466E7D9-8283-428E-82E9-A40789651538}" destId="{AAFB5099-C5F2-40F8-A657-70D373637325}" srcOrd="12" destOrd="0" presId="urn:microsoft.com/office/officeart/2005/8/layout/list1"/>
    <dgm:cxn modelId="{F78F47E8-4A2A-472D-A1A0-2EBE0219F3B0}" type="presParOf" srcId="{AAFB5099-C5F2-40F8-A657-70D373637325}" destId="{16C1D61F-8501-4910-9562-F52D8CC6B4C4}" srcOrd="0" destOrd="0" presId="urn:microsoft.com/office/officeart/2005/8/layout/list1"/>
    <dgm:cxn modelId="{A4FA230C-5FF9-4BA7-961F-B112DF69EF13}" type="presParOf" srcId="{AAFB5099-C5F2-40F8-A657-70D373637325}" destId="{5A80A918-79A9-48F5-BC0F-0C884B1F6036}" srcOrd="1" destOrd="0" presId="urn:microsoft.com/office/officeart/2005/8/layout/list1"/>
    <dgm:cxn modelId="{455BB6E3-8A1C-4D6E-A746-7ADC90A6561E}" type="presParOf" srcId="{2466E7D9-8283-428E-82E9-A40789651538}" destId="{8C7F1156-DB37-4DB2-B720-97F2822E1A29}" srcOrd="13" destOrd="0" presId="urn:microsoft.com/office/officeart/2005/8/layout/list1"/>
    <dgm:cxn modelId="{1F412DBC-5B1D-4DDB-A005-172EE3C4F41B}" type="presParOf" srcId="{2466E7D9-8283-428E-82E9-A40789651538}" destId="{999AF2E5-7FC0-44E5-9B18-AC64C513E70F}" srcOrd="14" destOrd="0" presId="urn:microsoft.com/office/officeart/2005/8/layout/list1"/>
    <dgm:cxn modelId="{EC7EF8DB-5E14-4529-87E3-D56BB0676283}" type="presParOf" srcId="{2466E7D9-8283-428E-82E9-A40789651538}" destId="{DFF93727-FA83-4BD4-A008-78FAE854D70D}" srcOrd="15" destOrd="0" presId="urn:microsoft.com/office/officeart/2005/8/layout/list1"/>
    <dgm:cxn modelId="{D5FE08A7-59B1-44BD-8CAF-04E3DA0F5264}" type="presParOf" srcId="{2466E7D9-8283-428E-82E9-A40789651538}" destId="{83A08FB4-4D0C-4788-8A79-04751966036B}" srcOrd="16" destOrd="0" presId="urn:microsoft.com/office/officeart/2005/8/layout/list1"/>
    <dgm:cxn modelId="{8EF90B8E-A50A-49E8-862E-0B329F3120A9}" type="presParOf" srcId="{83A08FB4-4D0C-4788-8A79-04751966036B}" destId="{142042B6-67FD-40EA-B8B3-3D26A89B93C7}" srcOrd="0" destOrd="0" presId="urn:microsoft.com/office/officeart/2005/8/layout/list1"/>
    <dgm:cxn modelId="{BF05D427-3C13-46AC-9FBD-C6B5DC64BAB5}" type="presParOf" srcId="{83A08FB4-4D0C-4788-8A79-04751966036B}" destId="{D19EA958-2D5A-42E0-8020-D6CBF5ACA345}" srcOrd="1" destOrd="0" presId="urn:microsoft.com/office/officeart/2005/8/layout/list1"/>
    <dgm:cxn modelId="{BA30251C-D5BF-49BD-B942-FC4A5206E42B}" type="presParOf" srcId="{2466E7D9-8283-428E-82E9-A40789651538}" destId="{DEC8DCA4-9C93-485A-9592-6525C269882A}" srcOrd="17" destOrd="0" presId="urn:microsoft.com/office/officeart/2005/8/layout/list1"/>
    <dgm:cxn modelId="{045CE0D8-0545-4F2E-8CB1-4B66B645DB7E}" type="presParOf" srcId="{2466E7D9-8283-428E-82E9-A40789651538}" destId="{DD82C48F-F55D-4504-98DA-895CD1F8EFD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2D1043-E8B8-47A1-AABE-3A8E5B7C06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2E2E-66FC-4C88-AB25-8948B594A96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Problem</a:t>
          </a:r>
          <a:endParaRPr lang="en-US" dirty="0"/>
        </a:p>
      </dgm:t>
    </dgm:pt>
    <dgm:pt modelId="{4021EE3F-1292-4C65-B2FE-76822EEB4C2D}" type="parTrans" cxnId="{5CD3450C-2F8E-4FB9-9BDE-AA08C3CD4BD7}">
      <dgm:prSet/>
      <dgm:spPr/>
      <dgm:t>
        <a:bodyPr/>
        <a:lstStyle/>
        <a:p>
          <a:endParaRPr lang="en-US"/>
        </a:p>
      </dgm:t>
    </dgm:pt>
    <dgm:pt modelId="{76E67BDA-73BF-4B86-ADB7-A4CEBF26F89B}" type="sibTrans" cxnId="{5CD3450C-2F8E-4FB9-9BDE-AA08C3CD4BD7}">
      <dgm:prSet/>
      <dgm:spPr/>
      <dgm:t>
        <a:bodyPr/>
        <a:lstStyle/>
        <a:p>
          <a:endParaRPr lang="en-US"/>
        </a:p>
      </dgm:t>
    </dgm:pt>
    <dgm:pt modelId="{F52B24A9-F047-410E-A5CC-95A6D95F88E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Evolution of BLG</a:t>
          </a:r>
          <a:endParaRPr lang="en-US" dirty="0"/>
        </a:p>
      </dgm:t>
    </dgm:pt>
    <dgm:pt modelId="{9367E0E6-B8C5-4350-9501-DB5DFDE5E331}" type="parTrans" cxnId="{D45DD53B-2203-4401-BF56-AC060F0B5EFE}">
      <dgm:prSet/>
      <dgm:spPr/>
      <dgm:t>
        <a:bodyPr/>
        <a:lstStyle/>
        <a:p>
          <a:endParaRPr lang="en-US"/>
        </a:p>
      </dgm:t>
    </dgm:pt>
    <dgm:pt modelId="{C0AC95B2-6076-40B1-9935-7C19E97C5ED2}" type="sibTrans" cxnId="{D45DD53B-2203-4401-BF56-AC060F0B5EFE}">
      <dgm:prSet/>
      <dgm:spPr/>
      <dgm:t>
        <a:bodyPr/>
        <a:lstStyle/>
        <a:p>
          <a:endParaRPr lang="en-US"/>
        </a:p>
      </dgm:t>
    </dgm:pt>
    <dgm:pt modelId="{7D8432DD-D953-4461-BDE7-E0B1CE88CE75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E42F0DFA-523F-42F9-B461-E9A985BC56CF}" type="parTrans" cxnId="{A5CBAE40-0D7C-4E74-AA00-FC50F0C36455}">
      <dgm:prSet/>
      <dgm:spPr/>
      <dgm:t>
        <a:bodyPr/>
        <a:lstStyle/>
        <a:p>
          <a:endParaRPr lang="en-US"/>
        </a:p>
      </dgm:t>
    </dgm:pt>
    <dgm:pt modelId="{CE4B006C-5DF3-4724-9FCF-6B3765A7EC10}" type="sibTrans" cxnId="{A5CBAE40-0D7C-4E74-AA00-FC50F0C36455}">
      <dgm:prSet/>
      <dgm:spPr/>
      <dgm:t>
        <a:bodyPr/>
        <a:lstStyle/>
        <a:p>
          <a:endParaRPr lang="en-US"/>
        </a:p>
      </dgm:t>
    </dgm:pt>
    <dgm:pt modelId="{D5EBB986-B830-4987-B020-0C943CC8FBF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4A674798-B13C-4492-9D0A-FD00B8540B9D}" type="parTrans" cxnId="{B8A59701-4AD5-4DF7-880B-EE4BCF970649}">
      <dgm:prSet/>
      <dgm:spPr/>
      <dgm:t>
        <a:bodyPr/>
        <a:lstStyle/>
        <a:p>
          <a:endParaRPr lang="en-US"/>
        </a:p>
      </dgm:t>
    </dgm:pt>
    <dgm:pt modelId="{BD0474C2-B1C6-474D-8201-4D1952114A47}" type="sibTrans" cxnId="{B8A59701-4AD5-4DF7-880B-EE4BCF970649}">
      <dgm:prSet/>
      <dgm:spPr/>
      <dgm:t>
        <a:bodyPr/>
        <a:lstStyle/>
        <a:p>
          <a:endParaRPr lang="en-US"/>
        </a:p>
      </dgm:t>
    </dgm:pt>
    <dgm:pt modelId="{16EFCAE2-BAF5-4C9A-909A-9A019367CD6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BBE3ECD4-84D7-4231-966B-D7D3D8340147}" type="parTrans" cxnId="{DF8AB834-95A7-4AFC-A871-4AC2DB8D53CC}">
      <dgm:prSet/>
      <dgm:spPr/>
      <dgm:t>
        <a:bodyPr/>
        <a:lstStyle/>
        <a:p>
          <a:endParaRPr lang="en-US"/>
        </a:p>
      </dgm:t>
    </dgm:pt>
    <dgm:pt modelId="{4D0EAF12-443B-46AC-BEEA-2E971C43AE83}" type="sibTrans" cxnId="{DF8AB834-95A7-4AFC-A871-4AC2DB8D53CC}">
      <dgm:prSet/>
      <dgm:spPr/>
      <dgm:t>
        <a:bodyPr/>
        <a:lstStyle/>
        <a:p>
          <a:endParaRPr lang="en-US"/>
        </a:p>
      </dgm:t>
    </dgm:pt>
    <dgm:pt modelId="{2466E7D9-8283-428E-82E9-A40789651538}" type="pres">
      <dgm:prSet presAssocID="{062D1043-E8B8-47A1-AABE-3A8E5B7C06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C40801-4481-4DA5-BBE4-A674F04EDB2E}" type="pres">
      <dgm:prSet presAssocID="{19B72E2E-66FC-4C88-AB25-8948B594A967}" presName="parentLin" presStyleCnt="0"/>
      <dgm:spPr/>
    </dgm:pt>
    <dgm:pt modelId="{B334B1FF-5297-4C41-834D-FD101E1E663C}" type="pres">
      <dgm:prSet presAssocID="{19B72E2E-66FC-4C88-AB25-8948B594A96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516D5C5-971B-407A-BA37-BDF6A883CC1F}" type="pres">
      <dgm:prSet presAssocID="{19B72E2E-66FC-4C88-AB25-8948B594A967}" presName="parentText" presStyleLbl="node1" presStyleIdx="0" presStyleCnt="5" custLinFactNeighborX="11111" custLinFactNeighborY="-2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80878-1D7A-4088-84B7-047F53C60C6E}" type="pres">
      <dgm:prSet presAssocID="{19B72E2E-66FC-4C88-AB25-8948B594A967}" presName="negativeSpace" presStyleCnt="0"/>
      <dgm:spPr/>
    </dgm:pt>
    <dgm:pt modelId="{26A250C6-3343-4166-AAA5-BEA09CAB0FB8}" type="pres">
      <dgm:prSet presAssocID="{19B72E2E-66FC-4C88-AB25-8948B594A967}" presName="childText" presStyleLbl="conFgAcc1" presStyleIdx="0" presStyleCnt="5">
        <dgm:presLayoutVars>
          <dgm:bulletEnabled val="1"/>
        </dgm:presLayoutVars>
      </dgm:prSet>
      <dgm:spPr/>
    </dgm:pt>
    <dgm:pt modelId="{7C97E259-6111-4737-9244-98F23815E33E}" type="pres">
      <dgm:prSet presAssocID="{76E67BDA-73BF-4B86-ADB7-A4CEBF26F89B}" presName="spaceBetweenRectangles" presStyleCnt="0"/>
      <dgm:spPr/>
    </dgm:pt>
    <dgm:pt modelId="{A2EA23C7-B574-48FF-B511-ED1405DD82FC}" type="pres">
      <dgm:prSet presAssocID="{F52B24A9-F047-410E-A5CC-95A6D95F88EC}" presName="parentLin" presStyleCnt="0"/>
      <dgm:spPr/>
    </dgm:pt>
    <dgm:pt modelId="{353AB0E9-A961-4B00-A1BD-ADA58808A97A}" type="pres">
      <dgm:prSet presAssocID="{F52B24A9-F047-410E-A5CC-95A6D95F88EC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435D7C8-6946-4DA2-9625-CEF5D33AC78F}" type="pres">
      <dgm:prSet presAssocID="{F52B24A9-F047-410E-A5CC-95A6D95F88EC}" presName="parentText" presStyleLbl="node1" presStyleIdx="1" presStyleCnt="5" custLinFactNeighborX="11111" custLinFactNeighborY="-38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DC816-9BD2-4B6E-9C13-99C269FAE4CF}" type="pres">
      <dgm:prSet presAssocID="{F52B24A9-F047-410E-A5CC-95A6D95F88EC}" presName="negativeSpace" presStyleCnt="0"/>
      <dgm:spPr/>
    </dgm:pt>
    <dgm:pt modelId="{BA8F5A3E-F83E-4526-8A19-A1A7C69979CA}" type="pres">
      <dgm:prSet presAssocID="{F52B24A9-F047-410E-A5CC-95A6D95F88EC}" presName="childText" presStyleLbl="conFgAcc1" presStyleIdx="1" presStyleCnt="5">
        <dgm:presLayoutVars>
          <dgm:bulletEnabled val="1"/>
        </dgm:presLayoutVars>
      </dgm:prSet>
      <dgm:spPr/>
    </dgm:pt>
    <dgm:pt modelId="{28A04F29-7C00-4224-BAB4-3C50DD64F4FA}" type="pres">
      <dgm:prSet presAssocID="{C0AC95B2-6076-40B1-9935-7C19E97C5ED2}" presName="spaceBetweenRectangles" presStyleCnt="0"/>
      <dgm:spPr/>
    </dgm:pt>
    <dgm:pt modelId="{7FC70478-AE0D-41A9-A58D-8FF7F50AC740}" type="pres">
      <dgm:prSet presAssocID="{7D8432DD-D953-4461-BDE7-E0B1CE88CE75}" presName="parentLin" presStyleCnt="0"/>
      <dgm:spPr/>
    </dgm:pt>
    <dgm:pt modelId="{652DE2F4-5645-4D77-BC85-ED04BBBFB91F}" type="pres">
      <dgm:prSet presAssocID="{7D8432DD-D953-4461-BDE7-E0B1CE88CE7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730568D5-DF5D-493B-8EB0-72937EFEFE31}" type="pres">
      <dgm:prSet presAssocID="{7D8432DD-D953-4461-BDE7-E0B1CE88CE75}" presName="parentText" presStyleLbl="node1" presStyleIdx="2" presStyleCnt="5" custLinFactNeighborX="11111" custLinFactNeighborY="-57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14FC5-1CAC-4A53-9C5C-ABE968672973}" type="pres">
      <dgm:prSet presAssocID="{7D8432DD-D953-4461-BDE7-E0B1CE88CE75}" presName="negativeSpace" presStyleCnt="0"/>
      <dgm:spPr/>
    </dgm:pt>
    <dgm:pt modelId="{C4C27C51-5A0C-4D36-ABDD-C8A4BF8E8607}" type="pres">
      <dgm:prSet presAssocID="{7D8432DD-D953-4461-BDE7-E0B1CE88CE75}" presName="childText" presStyleLbl="conFgAcc1" presStyleIdx="2" presStyleCnt="5">
        <dgm:presLayoutVars>
          <dgm:bulletEnabled val="1"/>
        </dgm:presLayoutVars>
      </dgm:prSet>
      <dgm:spPr/>
    </dgm:pt>
    <dgm:pt modelId="{4303753A-E149-4F8C-9CA3-873C05A2F662}" type="pres">
      <dgm:prSet presAssocID="{CE4B006C-5DF3-4724-9FCF-6B3765A7EC10}" presName="spaceBetweenRectangles" presStyleCnt="0"/>
      <dgm:spPr/>
    </dgm:pt>
    <dgm:pt modelId="{AAFB5099-C5F2-40F8-A657-70D373637325}" type="pres">
      <dgm:prSet presAssocID="{D5EBB986-B830-4987-B020-0C943CC8FBFC}" presName="parentLin" presStyleCnt="0"/>
      <dgm:spPr/>
    </dgm:pt>
    <dgm:pt modelId="{16C1D61F-8501-4910-9562-F52D8CC6B4C4}" type="pres">
      <dgm:prSet presAssocID="{D5EBB986-B830-4987-B020-0C943CC8FBF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5A80A918-79A9-48F5-BC0F-0C884B1F6036}" type="pres">
      <dgm:prSet presAssocID="{D5EBB986-B830-4987-B020-0C943CC8FBFC}" presName="parentText" presStyleLbl="node1" presStyleIdx="3" presStyleCnt="5" custLinFactX="21429" custLinFactNeighborX="100000" custLinFactNeighborY="-75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1156-DB37-4DB2-B720-97F2822E1A29}" type="pres">
      <dgm:prSet presAssocID="{D5EBB986-B830-4987-B020-0C943CC8FBFC}" presName="negativeSpace" presStyleCnt="0"/>
      <dgm:spPr/>
    </dgm:pt>
    <dgm:pt modelId="{999AF2E5-7FC0-44E5-9B18-AC64C513E70F}" type="pres">
      <dgm:prSet presAssocID="{D5EBB986-B830-4987-B020-0C943CC8FBFC}" presName="childText" presStyleLbl="conFgAcc1" presStyleIdx="3" presStyleCnt="5">
        <dgm:presLayoutVars>
          <dgm:bulletEnabled val="1"/>
        </dgm:presLayoutVars>
      </dgm:prSet>
      <dgm:spPr/>
    </dgm:pt>
    <dgm:pt modelId="{DFF93727-FA83-4BD4-A008-78FAE854D70D}" type="pres">
      <dgm:prSet presAssocID="{BD0474C2-B1C6-474D-8201-4D1952114A47}" presName="spaceBetweenRectangles" presStyleCnt="0"/>
      <dgm:spPr/>
    </dgm:pt>
    <dgm:pt modelId="{83A08FB4-4D0C-4788-8A79-04751966036B}" type="pres">
      <dgm:prSet presAssocID="{16EFCAE2-BAF5-4C9A-909A-9A019367CD60}" presName="parentLin" presStyleCnt="0"/>
      <dgm:spPr/>
    </dgm:pt>
    <dgm:pt modelId="{142042B6-67FD-40EA-B8B3-3D26A89B93C7}" type="pres">
      <dgm:prSet presAssocID="{16EFCAE2-BAF5-4C9A-909A-9A019367CD6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9EA958-2D5A-42E0-8020-D6CBF5ACA345}" type="pres">
      <dgm:prSet presAssocID="{16EFCAE2-BAF5-4C9A-909A-9A019367CD6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8DCA4-9C93-485A-9592-6525C269882A}" type="pres">
      <dgm:prSet presAssocID="{16EFCAE2-BAF5-4C9A-909A-9A019367CD60}" presName="negativeSpace" presStyleCnt="0"/>
      <dgm:spPr/>
    </dgm:pt>
    <dgm:pt modelId="{DD82C48F-F55D-4504-98DA-895CD1F8EFD3}" type="pres">
      <dgm:prSet presAssocID="{16EFCAE2-BAF5-4C9A-909A-9A019367CD6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B37F911-FA88-4D58-ABAD-7B72D5C93CDE}" type="presOf" srcId="{D5EBB986-B830-4987-B020-0C943CC8FBFC}" destId="{16C1D61F-8501-4910-9562-F52D8CC6B4C4}" srcOrd="0" destOrd="0" presId="urn:microsoft.com/office/officeart/2005/8/layout/list1"/>
    <dgm:cxn modelId="{B8A59701-4AD5-4DF7-880B-EE4BCF970649}" srcId="{062D1043-E8B8-47A1-AABE-3A8E5B7C06A9}" destId="{D5EBB986-B830-4987-B020-0C943CC8FBFC}" srcOrd="3" destOrd="0" parTransId="{4A674798-B13C-4492-9D0A-FD00B8540B9D}" sibTransId="{BD0474C2-B1C6-474D-8201-4D1952114A47}"/>
    <dgm:cxn modelId="{FDAE4108-71E6-42BF-AF1C-0522091D0787}" type="presOf" srcId="{7D8432DD-D953-4461-BDE7-E0B1CE88CE75}" destId="{652DE2F4-5645-4D77-BC85-ED04BBBFB91F}" srcOrd="0" destOrd="0" presId="urn:microsoft.com/office/officeart/2005/8/layout/list1"/>
    <dgm:cxn modelId="{B14633CB-420D-4AC7-8435-AD7EA931BD74}" type="presOf" srcId="{7D8432DD-D953-4461-BDE7-E0B1CE88CE75}" destId="{730568D5-DF5D-493B-8EB0-72937EFEFE31}" srcOrd="1" destOrd="0" presId="urn:microsoft.com/office/officeart/2005/8/layout/list1"/>
    <dgm:cxn modelId="{8620F796-2503-43DB-AF3F-790E66AD46BA}" type="presOf" srcId="{19B72E2E-66FC-4C88-AB25-8948B594A967}" destId="{B334B1FF-5297-4C41-834D-FD101E1E663C}" srcOrd="0" destOrd="0" presId="urn:microsoft.com/office/officeart/2005/8/layout/list1"/>
    <dgm:cxn modelId="{0184D952-0DA7-4FCF-A3C7-B749B2E4FA8B}" type="presOf" srcId="{F52B24A9-F047-410E-A5CC-95A6D95F88EC}" destId="{8435D7C8-6946-4DA2-9625-CEF5D33AC78F}" srcOrd="1" destOrd="0" presId="urn:microsoft.com/office/officeart/2005/8/layout/list1"/>
    <dgm:cxn modelId="{AFBCE7AC-C2F3-41C7-8B1D-97C5D6700095}" type="presOf" srcId="{062D1043-E8B8-47A1-AABE-3A8E5B7C06A9}" destId="{2466E7D9-8283-428E-82E9-A40789651538}" srcOrd="0" destOrd="0" presId="urn:microsoft.com/office/officeart/2005/8/layout/list1"/>
    <dgm:cxn modelId="{A5CBAE40-0D7C-4E74-AA00-FC50F0C36455}" srcId="{062D1043-E8B8-47A1-AABE-3A8E5B7C06A9}" destId="{7D8432DD-D953-4461-BDE7-E0B1CE88CE75}" srcOrd="2" destOrd="0" parTransId="{E42F0DFA-523F-42F9-B461-E9A985BC56CF}" sibTransId="{CE4B006C-5DF3-4724-9FCF-6B3765A7EC10}"/>
    <dgm:cxn modelId="{5CD3450C-2F8E-4FB9-9BDE-AA08C3CD4BD7}" srcId="{062D1043-E8B8-47A1-AABE-3A8E5B7C06A9}" destId="{19B72E2E-66FC-4C88-AB25-8948B594A967}" srcOrd="0" destOrd="0" parTransId="{4021EE3F-1292-4C65-B2FE-76822EEB4C2D}" sibTransId="{76E67BDA-73BF-4B86-ADB7-A4CEBF26F89B}"/>
    <dgm:cxn modelId="{5817B861-AF87-41D5-8DE7-1828DDA14B5B}" type="presOf" srcId="{F52B24A9-F047-410E-A5CC-95A6D95F88EC}" destId="{353AB0E9-A961-4B00-A1BD-ADA58808A97A}" srcOrd="0" destOrd="0" presId="urn:microsoft.com/office/officeart/2005/8/layout/list1"/>
    <dgm:cxn modelId="{DF8AB834-95A7-4AFC-A871-4AC2DB8D53CC}" srcId="{062D1043-E8B8-47A1-AABE-3A8E5B7C06A9}" destId="{16EFCAE2-BAF5-4C9A-909A-9A019367CD60}" srcOrd="4" destOrd="0" parTransId="{BBE3ECD4-84D7-4231-966B-D7D3D8340147}" sibTransId="{4D0EAF12-443B-46AC-BEEA-2E971C43AE83}"/>
    <dgm:cxn modelId="{D1005F58-CC57-4266-AA6D-73DC4A49BB5F}" type="presOf" srcId="{D5EBB986-B830-4987-B020-0C943CC8FBFC}" destId="{5A80A918-79A9-48F5-BC0F-0C884B1F6036}" srcOrd="1" destOrd="0" presId="urn:microsoft.com/office/officeart/2005/8/layout/list1"/>
    <dgm:cxn modelId="{9286D64F-A5B4-4BFF-9048-99F66560A990}" type="presOf" srcId="{19B72E2E-66FC-4C88-AB25-8948B594A967}" destId="{8516D5C5-971B-407A-BA37-BDF6A883CC1F}" srcOrd="1" destOrd="0" presId="urn:microsoft.com/office/officeart/2005/8/layout/list1"/>
    <dgm:cxn modelId="{874144FB-A0AF-4764-A036-36D77A749137}" type="presOf" srcId="{16EFCAE2-BAF5-4C9A-909A-9A019367CD60}" destId="{D19EA958-2D5A-42E0-8020-D6CBF5ACA345}" srcOrd="1" destOrd="0" presId="urn:microsoft.com/office/officeart/2005/8/layout/list1"/>
    <dgm:cxn modelId="{1F07993B-91C7-467F-8A55-08950490BE33}" type="presOf" srcId="{16EFCAE2-BAF5-4C9A-909A-9A019367CD60}" destId="{142042B6-67FD-40EA-B8B3-3D26A89B93C7}" srcOrd="0" destOrd="0" presId="urn:microsoft.com/office/officeart/2005/8/layout/list1"/>
    <dgm:cxn modelId="{D45DD53B-2203-4401-BF56-AC060F0B5EFE}" srcId="{062D1043-E8B8-47A1-AABE-3A8E5B7C06A9}" destId="{F52B24A9-F047-410E-A5CC-95A6D95F88EC}" srcOrd="1" destOrd="0" parTransId="{9367E0E6-B8C5-4350-9501-DB5DFDE5E331}" sibTransId="{C0AC95B2-6076-40B1-9935-7C19E97C5ED2}"/>
    <dgm:cxn modelId="{8F8735ED-0DAA-4F97-9AD9-B20FA76C5FAC}" type="presParOf" srcId="{2466E7D9-8283-428E-82E9-A40789651538}" destId="{B6C40801-4481-4DA5-BBE4-A674F04EDB2E}" srcOrd="0" destOrd="0" presId="urn:microsoft.com/office/officeart/2005/8/layout/list1"/>
    <dgm:cxn modelId="{A78D2C5E-52FD-43AB-B23B-6D1228255C89}" type="presParOf" srcId="{B6C40801-4481-4DA5-BBE4-A674F04EDB2E}" destId="{B334B1FF-5297-4C41-834D-FD101E1E663C}" srcOrd="0" destOrd="0" presId="urn:microsoft.com/office/officeart/2005/8/layout/list1"/>
    <dgm:cxn modelId="{1AB46158-0DBF-4386-83F6-DDD20CDFB655}" type="presParOf" srcId="{B6C40801-4481-4DA5-BBE4-A674F04EDB2E}" destId="{8516D5C5-971B-407A-BA37-BDF6A883CC1F}" srcOrd="1" destOrd="0" presId="urn:microsoft.com/office/officeart/2005/8/layout/list1"/>
    <dgm:cxn modelId="{D41340C6-BB81-4A5D-8F02-4F80498B14EA}" type="presParOf" srcId="{2466E7D9-8283-428E-82E9-A40789651538}" destId="{FA180878-1D7A-4088-84B7-047F53C60C6E}" srcOrd="1" destOrd="0" presId="urn:microsoft.com/office/officeart/2005/8/layout/list1"/>
    <dgm:cxn modelId="{4BEB6D5A-FA6D-4445-B2BD-98BEDE6A988C}" type="presParOf" srcId="{2466E7D9-8283-428E-82E9-A40789651538}" destId="{26A250C6-3343-4166-AAA5-BEA09CAB0FB8}" srcOrd="2" destOrd="0" presId="urn:microsoft.com/office/officeart/2005/8/layout/list1"/>
    <dgm:cxn modelId="{80AB62EA-7F98-46D0-A15E-9B7BFC708170}" type="presParOf" srcId="{2466E7D9-8283-428E-82E9-A40789651538}" destId="{7C97E259-6111-4737-9244-98F23815E33E}" srcOrd="3" destOrd="0" presId="urn:microsoft.com/office/officeart/2005/8/layout/list1"/>
    <dgm:cxn modelId="{4E5CC9C4-4E57-4196-BA17-5FDE328441A2}" type="presParOf" srcId="{2466E7D9-8283-428E-82E9-A40789651538}" destId="{A2EA23C7-B574-48FF-B511-ED1405DD82FC}" srcOrd="4" destOrd="0" presId="urn:microsoft.com/office/officeart/2005/8/layout/list1"/>
    <dgm:cxn modelId="{C519AEE0-5ED6-4FA3-92A1-DD09DC3C4BC5}" type="presParOf" srcId="{A2EA23C7-B574-48FF-B511-ED1405DD82FC}" destId="{353AB0E9-A961-4B00-A1BD-ADA58808A97A}" srcOrd="0" destOrd="0" presId="urn:microsoft.com/office/officeart/2005/8/layout/list1"/>
    <dgm:cxn modelId="{D2BB98FF-6ACF-405D-A5C2-33A2E3F42154}" type="presParOf" srcId="{A2EA23C7-B574-48FF-B511-ED1405DD82FC}" destId="{8435D7C8-6946-4DA2-9625-CEF5D33AC78F}" srcOrd="1" destOrd="0" presId="urn:microsoft.com/office/officeart/2005/8/layout/list1"/>
    <dgm:cxn modelId="{895B8571-C723-4ABD-81B9-0F742DDABFED}" type="presParOf" srcId="{2466E7D9-8283-428E-82E9-A40789651538}" destId="{3D9DC816-9BD2-4B6E-9C13-99C269FAE4CF}" srcOrd="5" destOrd="0" presId="urn:microsoft.com/office/officeart/2005/8/layout/list1"/>
    <dgm:cxn modelId="{CCEFE8B5-A503-42D1-B606-7033EAA9B90E}" type="presParOf" srcId="{2466E7D9-8283-428E-82E9-A40789651538}" destId="{BA8F5A3E-F83E-4526-8A19-A1A7C69979CA}" srcOrd="6" destOrd="0" presId="urn:microsoft.com/office/officeart/2005/8/layout/list1"/>
    <dgm:cxn modelId="{2E06BF81-4266-40C5-B1C2-CBD85D7F7501}" type="presParOf" srcId="{2466E7D9-8283-428E-82E9-A40789651538}" destId="{28A04F29-7C00-4224-BAB4-3C50DD64F4FA}" srcOrd="7" destOrd="0" presId="urn:microsoft.com/office/officeart/2005/8/layout/list1"/>
    <dgm:cxn modelId="{E2661B69-4448-4B85-8B5B-6FDAE2B99CC8}" type="presParOf" srcId="{2466E7D9-8283-428E-82E9-A40789651538}" destId="{7FC70478-AE0D-41A9-A58D-8FF7F50AC740}" srcOrd="8" destOrd="0" presId="urn:microsoft.com/office/officeart/2005/8/layout/list1"/>
    <dgm:cxn modelId="{D89F0B00-D71D-4009-8989-BB281965470A}" type="presParOf" srcId="{7FC70478-AE0D-41A9-A58D-8FF7F50AC740}" destId="{652DE2F4-5645-4D77-BC85-ED04BBBFB91F}" srcOrd="0" destOrd="0" presId="urn:microsoft.com/office/officeart/2005/8/layout/list1"/>
    <dgm:cxn modelId="{81DDEA57-367A-4421-A7B5-B5F4454C1544}" type="presParOf" srcId="{7FC70478-AE0D-41A9-A58D-8FF7F50AC740}" destId="{730568D5-DF5D-493B-8EB0-72937EFEFE31}" srcOrd="1" destOrd="0" presId="urn:microsoft.com/office/officeart/2005/8/layout/list1"/>
    <dgm:cxn modelId="{71F24AFB-468A-472A-9EE7-C102648835C9}" type="presParOf" srcId="{2466E7D9-8283-428E-82E9-A40789651538}" destId="{B1114FC5-1CAC-4A53-9C5C-ABE968672973}" srcOrd="9" destOrd="0" presId="urn:microsoft.com/office/officeart/2005/8/layout/list1"/>
    <dgm:cxn modelId="{9CDBB20D-0E66-4A05-8A85-74BDD9D975AF}" type="presParOf" srcId="{2466E7D9-8283-428E-82E9-A40789651538}" destId="{C4C27C51-5A0C-4D36-ABDD-C8A4BF8E8607}" srcOrd="10" destOrd="0" presId="urn:microsoft.com/office/officeart/2005/8/layout/list1"/>
    <dgm:cxn modelId="{C84AC1E4-ABAF-4B63-A818-A1ABBDA5F9BF}" type="presParOf" srcId="{2466E7D9-8283-428E-82E9-A40789651538}" destId="{4303753A-E149-4F8C-9CA3-873C05A2F662}" srcOrd="11" destOrd="0" presId="urn:microsoft.com/office/officeart/2005/8/layout/list1"/>
    <dgm:cxn modelId="{EEBFE973-24DD-4067-9627-714C559476F4}" type="presParOf" srcId="{2466E7D9-8283-428E-82E9-A40789651538}" destId="{AAFB5099-C5F2-40F8-A657-70D373637325}" srcOrd="12" destOrd="0" presId="urn:microsoft.com/office/officeart/2005/8/layout/list1"/>
    <dgm:cxn modelId="{5D194A18-6F1D-4B9C-A08C-EC62F9ED9AF4}" type="presParOf" srcId="{AAFB5099-C5F2-40F8-A657-70D373637325}" destId="{16C1D61F-8501-4910-9562-F52D8CC6B4C4}" srcOrd="0" destOrd="0" presId="urn:microsoft.com/office/officeart/2005/8/layout/list1"/>
    <dgm:cxn modelId="{EDD4F16C-9649-45B4-A7F9-F86893562B32}" type="presParOf" srcId="{AAFB5099-C5F2-40F8-A657-70D373637325}" destId="{5A80A918-79A9-48F5-BC0F-0C884B1F6036}" srcOrd="1" destOrd="0" presId="urn:microsoft.com/office/officeart/2005/8/layout/list1"/>
    <dgm:cxn modelId="{693D8A0C-7A47-42C6-B47B-95966C5B7107}" type="presParOf" srcId="{2466E7D9-8283-428E-82E9-A40789651538}" destId="{8C7F1156-DB37-4DB2-B720-97F2822E1A29}" srcOrd="13" destOrd="0" presId="urn:microsoft.com/office/officeart/2005/8/layout/list1"/>
    <dgm:cxn modelId="{1D17A3A2-A626-4445-AD1C-C1B34965831D}" type="presParOf" srcId="{2466E7D9-8283-428E-82E9-A40789651538}" destId="{999AF2E5-7FC0-44E5-9B18-AC64C513E70F}" srcOrd="14" destOrd="0" presId="urn:microsoft.com/office/officeart/2005/8/layout/list1"/>
    <dgm:cxn modelId="{1F7D56AD-C1CB-4B3C-9426-5695726D7600}" type="presParOf" srcId="{2466E7D9-8283-428E-82E9-A40789651538}" destId="{DFF93727-FA83-4BD4-A008-78FAE854D70D}" srcOrd="15" destOrd="0" presId="urn:microsoft.com/office/officeart/2005/8/layout/list1"/>
    <dgm:cxn modelId="{714DD613-920F-4DB1-8FA8-64F74C40BC98}" type="presParOf" srcId="{2466E7D9-8283-428E-82E9-A40789651538}" destId="{83A08FB4-4D0C-4788-8A79-04751966036B}" srcOrd="16" destOrd="0" presId="urn:microsoft.com/office/officeart/2005/8/layout/list1"/>
    <dgm:cxn modelId="{621DE9F6-92F3-4D7A-AC32-CC9DFF5D7A40}" type="presParOf" srcId="{83A08FB4-4D0C-4788-8A79-04751966036B}" destId="{142042B6-67FD-40EA-B8B3-3D26A89B93C7}" srcOrd="0" destOrd="0" presId="urn:microsoft.com/office/officeart/2005/8/layout/list1"/>
    <dgm:cxn modelId="{4DED35E1-4A43-4D65-AB9E-4A361642725F}" type="presParOf" srcId="{83A08FB4-4D0C-4788-8A79-04751966036B}" destId="{D19EA958-2D5A-42E0-8020-D6CBF5ACA345}" srcOrd="1" destOrd="0" presId="urn:microsoft.com/office/officeart/2005/8/layout/list1"/>
    <dgm:cxn modelId="{E08EEE6E-8E21-46A6-B741-A9E8DEBEC096}" type="presParOf" srcId="{2466E7D9-8283-428E-82E9-A40789651538}" destId="{DEC8DCA4-9C93-485A-9592-6525C269882A}" srcOrd="17" destOrd="0" presId="urn:microsoft.com/office/officeart/2005/8/layout/list1"/>
    <dgm:cxn modelId="{CABFA429-67AB-4A62-BB24-333D6546EA4D}" type="presParOf" srcId="{2466E7D9-8283-428E-82E9-A40789651538}" destId="{DD82C48F-F55D-4504-98DA-895CD1F8EFD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250C6-3343-4166-AAA5-BEA09CAB0FB8}">
      <dsp:nvSpPr>
        <dsp:cNvPr id="0" name=""/>
        <dsp:cNvSpPr/>
      </dsp:nvSpPr>
      <dsp:spPr>
        <a:xfrm>
          <a:off x="0" y="26131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6D5C5-971B-407A-BA37-BDF6A883CC1F}">
      <dsp:nvSpPr>
        <dsp:cNvPr id="0" name=""/>
        <dsp:cNvSpPr/>
      </dsp:nvSpPr>
      <dsp:spPr>
        <a:xfrm>
          <a:off x="754380" y="21169"/>
          <a:ext cx="1920240" cy="50184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Problem</a:t>
          </a:r>
          <a:endParaRPr lang="en-US" sz="1700" kern="1200" dirty="0"/>
        </a:p>
      </dsp:txBody>
      <dsp:txXfrm>
        <a:off x="754380" y="21169"/>
        <a:ext cx="1920240" cy="501840"/>
      </dsp:txXfrm>
    </dsp:sp>
    <dsp:sp modelId="{BA8F5A3E-F83E-4526-8A19-A1A7C69979CA}">
      <dsp:nvSpPr>
        <dsp:cNvPr id="0" name=""/>
        <dsp:cNvSpPr/>
      </dsp:nvSpPr>
      <dsp:spPr>
        <a:xfrm>
          <a:off x="0" y="103243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5D7C8-6946-4DA2-9625-CEF5D33AC78F}">
      <dsp:nvSpPr>
        <dsp:cNvPr id="0" name=""/>
        <dsp:cNvSpPr/>
      </dsp:nvSpPr>
      <dsp:spPr>
        <a:xfrm>
          <a:off x="137160" y="78151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Evolution of BLG</a:t>
          </a:r>
          <a:endParaRPr lang="en-US" sz="1700" kern="1200" dirty="0"/>
        </a:p>
      </dsp:txBody>
      <dsp:txXfrm>
        <a:off x="137160" y="781519"/>
        <a:ext cx="1920240" cy="501840"/>
      </dsp:txXfrm>
    </dsp:sp>
    <dsp:sp modelId="{C4C27C51-5A0C-4D36-ABDD-C8A4BF8E8607}">
      <dsp:nvSpPr>
        <dsp:cNvPr id="0" name=""/>
        <dsp:cNvSpPr/>
      </dsp:nvSpPr>
      <dsp:spPr>
        <a:xfrm>
          <a:off x="0" y="180356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568D5-DF5D-493B-8EB0-72937EFEFE31}">
      <dsp:nvSpPr>
        <dsp:cNvPr id="0" name=""/>
        <dsp:cNvSpPr/>
      </dsp:nvSpPr>
      <dsp:spPr>
        <a:xfrm>
          <a:off x="137160" y="155263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</a:t>
          </a:r>
          <a:endParaRPr lang="en-US" sz="1700" kern="1200" dirty="0"/>
        </a:p>
      </dsp:txBody>
      <dsp:txXfrm>
        <a:off x="137160" y="1552639"/>
        <a:ext cx="1920240" cy="501840"/>
      </dsp:txXfrm>
    </dsp:sp>
    <dsp:sp modelId="{999AF2E5-7FC0-44E5-9B18-AC64C513E70F}">
      <dsp:nvSpPr>
        <dsp:cNvPr id="0" name=""/>
        <dsp:cNvSpPr/>
      </dsp:nvSpPr>
      <dsp:spPr>
        <a:xfrm>
          <a:off x="0" y="257467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0A918-79A9-48F5-BC0F-0C884B1F6036}">
      <dsp:nvSpPr>
        <dsp:cNvPr id="0" name=""/>
        <dsp:cNvSpPr/>
      </dsp:nvSpPr>
      <dsp:spPr>
        <a:xfrm>
          <a:off x="137160" y="232375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Results</a:t>
          </a:r>
          <a:endParaRPr lang="en-US" sz="1700" kern="1200" dirty="0"/>
        </a:p>
      </dsp:txBody>
      <dsp:txXfrm>
        <a:off x="137160" y="2323759"/>
        <a:ext cx="1920240" cy="501840"/>
      </dsp:txXfrm>
    </dsp:sp>
    <dsp:sp modelId="{DD82C48F-F55D-4504-98DA-895CD1F8EFD3}">
      <dsp:nvSpPr>
        <dsp:cNvPr id="0" name=""/>
        <dsp:cNvSpPr/>
      </dsp:nvSpPr>
      <dsp:spPr>
        <a:xfrm>
          <a:off x="0" y="334580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EA958-2D5A-42E0-8020-D6CBF5ACA345}">
      <dsp:nvSpPr>
        <dsp:cNvPr id="0" name=""/>
        <dsp:cNvSpPr/>
      </dsp:nvSpPr>
      <dsp:spPr>
        <a:xfrm>
          <a:off x="137160" y="3094880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</a:t>
          </a:r>
          <a:endParaRPr lang="en-US" sz="1700" kern="1200" dirty="0"/>
        </a:p>
      </dsp:txBody>
      <dsp:txXfrm>
        <a:off x="137160" y="3094880"/>
        <a:ext cx="1920240" cy="5018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250C6-3343-4166-AAA5-BEA09CAB0FB8}">
      <dsp:nvSpPr>
        <dsp:cNvPr id="0" name=""/>
        <dsp:cNvSpPr/>
      </dsp:nvSpPr>
      <dsp:spPr>
        <a:xfrm>
          <a:off x="0" y="26131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6D5C5-971B-407A-BA37-BDF6A883CC1F}">
      <dsp:nvSpPr>
        <dsp:cNvPr id="0" name=""/>
        <dsp:cNvSpPr/>
      </dsp:nvSpPr>
      <dsp:spPr>
        <a:xfrm>
          <a:off x="152399" y="1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Problem</a:t>
          </a:r>
          <a:endParaRPr lang="en-US" sz="1700" kern="1200" dirty="0"/>
        </a:p>
      </dsp:txBody>
      <dsp:txXfrm>
        <a:off x="152399" y="1"/>
        <a:ext cx="1920240" cy="501840"/>
      </dsp:txXfrm>
    </dsp:sp>
    <dsp:sp modelId="{BA8F5A3E-F83E-4526-8A19-A1A7C69979CA}">
      <dsp:nvSpPr>
        <dsp:cNvPr id="0" name=""/>
        <dsp:cNvSpPr/>
      </dsp:nvSpPr>
      <dsp:spPr>
        <a:xfrm>
          <a:off x="0" y="103243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5D7C8-6946-4DA2-9625-CEF5D33AC78F}">
      <dsp:nvSpPr>
        <dsp:cNvPr id="0" name=""/>
        <dsp:cNvSpPr/>
      </dsp:nvSpPr>
      <dsp:spPr>
        <a:xfrm>
          <a:off x="152399" y="761998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Evolution of BLG</a:t>
          </a:r>
          <a:endParaRPr lang="en-US" sz="1700" kern="1200" dirty="0"/>
        </a:p>
      </dsp:txBody>
      <dsp:txXfrm>
        <a:off x="152399" y="761998"/>
        <a:ext cx="1920240" cy="501840"/>
      </dsp:txXfrm>
    </dsp:sp>
    <dsp:sp modelId="{C4C27C51-5A0C-4D36-ABDD-C8A4BF8E8607}">
      <dsp:nvSpPr>
        <dsp:cNvPr id="0" name=""/>
        <dsp:cNvSpPr/>
      </dsp:nvSpPr>
      <dsp:spPr>
        <a:xfrm>
          <a:off x="0" y="180355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568D5-DF5D-493B-8EB0-72937EFEFE31}">
      <dsp:nvSpPr>
        <dsp:cNvPr id="0" name=""/>
        <dsp:cNvSpPr/>
      </dsp:nvSpPr>
      <dsp:spPr>
        <a:xfrm>
          <a:off x="152399" y="152399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</a:t>
          </a:r>
          <a:endParaRPr lang="en-US" sz="1700" kern="1200" dirty="0"/>
        </a:p>
      </dsp:txBody>
      <dsp:txXfrm>
        <a:off x="152399" y="1523999"/>
        <a:ext cx="1920240" cy="501840"/>
      </dsp:txXfrm>
    </dsp:sp>
    <dsp:sp modelId="{999AF2E5-7FC0-44E5-9B18-AC64C513E70F}">
      <dsp:nvSpPr>
        <dsp:cNvPr id="0" name=""/>
        <dsp:cNvSpPr/>
      </dsp:nvSpPr>
      <dsp:spPr>
        <a:xfrm>
          <a:off x="0" y="257467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0A918-79A9-48F5-BC0F-0C884B1F6036}">
      <dsp:nvSpPr>
        <dsp:cNvPr id="0" name=""/>
        <dsp:cNvSpPr/>
      </dsp:nvSpPr>
      <dsp:spPr>
        <a:xfrm>
          <a:off x="137160" y="232375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Results</a:t>
          </a:r>
          <a:endParaRPr lang="en-US" sz="1700" kern="1200" dirty="0"/>
        </a:p>
      </dsp:txBody>
      <dsp:txXfrm>
        <a:off x="137160" y="2323759"/>
        <a:ext cx="1920240" cy="501840"/>
      </dsp:txXfrm>
    </dsp:sp>
    <dsp:sp modelId="{DD82C48F-F55D-4504-98DA-895CD1F8EFD3}">
      <dsp:nvSpPr>
        <dsp:cNvPr id="0" name=""/>
        <dsp:cNvSpPr/>
      </dsp:nvSpPr>
      <dsp:spPr>
        <a:xfrm>
          <a:off x="0" y="334580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EA958-2D5A-42E0-8020-D6CBF5ACA345}">
      <dsp:nvSpPr>
        <dsp:cNvPr id="0" name=""/>
        <dsp:cNvSpPr/>
      </dsp:nvSpPr>
      <dsp:spPr>
        <a:xfrm>
          <a:off x="685808" y="3124202"/>
          <a:ext cx="1920240" cy="50184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</a:t>
          </a:r>
          <a:endParaRPr lang="en-US" sz="1700" kern="1200" dirty="0"/>
        </a:p>
      </dsp:txBody>
      <dsp:txXfrm>
        <a:off x="685808" y="3124202"/>
        <a:ext cx="1920240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1A5A94-FDA4-4BE2-89CC-C7EF2D00EAA0}">
      <dsp:nvSpPr>
        <dsp:cNvPr id="0" name=""/>
        <dsp:cNvSpPr/>
      </dsp:nvSpPr>
      <dsp:spPr>
        <a:xfrm rot="16200000">
          <a:off x="782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Cognitive</a:t>
          </a:r>
          <a:endParaRPr lang="en-US" sz="5000" kern="1200" dirty="0"/>
        </a:p>
      </dsp:txBody>
      <dsp:txXfrm rot="16200000">
        <a:off x="782" y="215998"/>
        <a:ext cx="4140002" cy="4140002"/>
      </dsp:txXfrm>
    </dsp:sp>
    <dsp:sp modelId="{88FD18E5-60E8-408F-96CF-7DA1B76229E7}">
      <dsp:nvSpPr>
        <dsp:cNvPr id="0" name=""/>
        <dsp:cNvSpPr/>
      </dsp:nvSpPr>
      <dsp:spPr>
        <a:xfrm rot="5400000">
          <a:off x="4363453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Affective</a:t>
          </a:r>
          <a:endParaRPr lang="en-US" sz="5000" kern="1200" dirty="0"/>
        </a:p>
      </dsp:txBody>
      <dsp:txXfrm rot="5400000">
        <a:off x="4363453" y="215998"/>
        <a:ext cx="4140002" cy="4140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1A5A94-FDA4-4BE2-89CC-C7EF2D00EAA0}">
      <dsp:nvSpPr>
        <dsp:cNvPr id="0" name=""/>
        <dsp:cNvSpPr/>
      </dsp:nvSpPr>
      <dsp:spPr>
        <a:xfrm rot="16200000">
          <a:off x="782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Guided</a:t>
          </a:r>
          <a:endParaRPr lang="en-US" sz="5100" kern="1200" dirty="0"/>
        </a:p>
      </dsp:txBody>
      <dsp:txXfrm rot="16200000">
        <a:off x="782" y="215998"/>
        <a:ext cx="4140002" cy="4140002"/>
      </dsp:txXfrm>
    </dsp:sp>
    <dsp:sp modelId="{88FD18E5-60E8-408F-96CF-7DA1B76229E7}">
      <dsp:nvSpPr>
        <dsp:cNvPr id="0" name=""/>
        <dsp:cNvSpPr/>
      </dsp:nvSpPr>
      <dsp:spPr>
        <a:xfrm rot="5400000">
          <a:off x="4363453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Free Play</a:t>
          </a:r>
          <a:endParaRPr lang="en-US" sz="5100" kern="1200" dirty="0"/>
        </a:p>
      </dsp:txBody>
      <dsp:txXfrm rot="5400000">
        <a:off x="4363453" y="215998"/>
        <a:ext cx="4140002" cy="41400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70D0A-7261-4932-A6E1-5E7CD2D0700F}">
      <dsp:nvSpPr>
        <dsp:cNvPr id="0" name=""/>
        <dsp:cNvSpPr/>
      </dsp:nvSpPr>
      <dsp:spPr>
        <a:xfrm>
          <a:off x="1259840" y="0"/>
          <a:ext cx="1463040" cy="8128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905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Guided Learning</a:t>
          </a:r>
          <a:endParaRPr lang="en-US" sz="2200" kern="1200" dirty="0"/>
        </a:p>
      </dsp:txBody>
      <dsp:txXfrm>
        <a:off x="1259840" y="0"/>
        <a:ext cx="1463040" cy="812800"/>
      </dsp:txXfrm>
    </dsp:sp>
    <dsp:sp modelId="{0E4D132B-6BF9-4D57-9FE5-4A5C25684B65}">
      <dsp:nvSpPr>
        <dsp:cNvPr id="0" name=""/>
        <dsp:cNvSpPr/>
      </dsp:nvSpPr>
      <dsp:spPr>
        <a:xfrm>
          <a:off x="3373120" y="0"/>
          <a:ext cx="1463040" cy="8128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905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Free-Play Learning</a:t>
          </a:r>
          <a:endParaRPr lang="en-US" sz="2200" kern="1200" dirty="0"/>
        </a:p>
      </dsp:txBody>
      <dsp:txXfrm>
        <a:off x="3373120" y="0"/>
        <a:ext cx="1463040" cy="812800"/>
      </dsp:txXfrm>
    </dsp:sp>
    <dsp:sp modelId="{1955C836-EDA8-45A9-80D0-9C7271505B7D}">
      <dsp:nvSpPr>
        <dsp:cNvPr id="0" name=""/>
        <dsp:cNvSpPr/>
      </dsp:nvSpPr>
      <dsp:spPr>
        <a:xfrm>
          <a:off x="2743200" y="3454399"/>
          <a:ext cx="609600" cy="6096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E84D3-6ECF-4950-B7C5-25D42D1B1C80}">
      <dsp:nvSpPr>
        <dsp:cNvPr id="0" name=""/>
        <dsp:cNvSpPr/>
      </dsp:nvSpPr>
      <dsp:spPr>
        <a:xfrm rot="240000">
          <a:off x="1218641" y="3193179"/>
          <a:ext cx="3658717" cy="2558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6F360-A553-4322-9AF1-0131FF159F2E}">
      <dsp:nvSpPr>
        <dsp:cNvPr id="0" name=""/>
        <dsp:cNvSpPr/>
      </dsp:nvSpPr>
      <dsp:spPr>
        <a:xfrm rot="240000">
          <a:off x="3392278" y="2164505"/>
          <a:ext cx="1506002" cy="106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Set individual pace</a:t>
          </a:r>
          <a:endParaRPr lang="en-US" sz="1800" kern="1200" dirty="0"/>
        </a:p>
      </dsp:txBody>
      <dsp:txXfrm rot="240000">
        <a:off x="3392278" y="2164505"/>
        <a:ext cx="1506002" cy="1067980"/>
      </dsp:txXfrm>
    </dsp:sp>
    <dsp:sp modelId="{4AF2FF1D-2203-4FA8-BFB4-8DCC17E825B6}">
      <dsp:nvSpPr>
        <dsp:cNvPr id="0" name=""/>
        <dsp:cNvSpPr/>
      </dsp:nvSpPr>
      <dsp:spPr>
        <a:xfrm rot="240000">
          <a:off x="3473558" y="1059097"/>
          <a:ext cx="1506002" cy="106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Exploratory</a:t>
          </a:r>
          <a:endParaRPr lang="en-US" sz="1800" kern="1200" dirty="0"/>
        </a:p>
      </dsp:txBody>
      <dsp:txXfrm rot="240000">
        <a:off x="3473558" y="1059097"/>
        <a:ext cx="1506002" cy="1067980"/>
      </dsp:txXfrm>
    </dsp:sp>
    <dsp:sp modelId="{FCF49D74-9A41-4471-95AC-38E50ED20391}">
      <dsp:nvSpPr>
        <dsp:cNvPr id="0" name=""/>
        <dsp:cNvSpPr/>
      </dsp:nvSpPr>
      <dsp:spPr>
        <a:xfrm rot="240000">
          <a:off x="1299318" y="2018201"/>
          <a:ext cx="1506002" cy="1067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On-task</a:t>
          </a:r>
          <a:endParaRPr lang="en-US" sz="1800" kern="1200" dirty="0"/>
        </a:p>
      </dsp:txBody>
      <dsp:txXfrm rot="240000">
        <a:off x="1299318" y="2018201"/>
        <a:ext cx="1506002" cy="10679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250C6-3343-4166-AAA5-BEA09CAB0FB8}">
      <dsp:nvSpPr>
        <dsp:cNvPr id="0" name=""/>
        <dsp:cNvSpPr/>
      </dsp:nvSpPr>
      <dsp:spPr>
        <a:xfrm>
          <a:off x="0" y="26131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6D5C5-971B-407A-BA37-BDF6A883CC1F}">
      <dsp:nvSpPr>
        <dsp:cNvPr id="0" name=""/>
        <dsp:cNvSpPr/>
      </dsp:nvSpPr>
      <dsp:spPr>
        <a:xfrm>
          <a:off x="152399" y="1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Problem</a:t>
          </a:r>
          <a:endParaRPr lang="en-US" sz="1700" kern="1200" dirty="0"/>
        </a:p>
      </dsp:txBody>
      <dsp:txXfrm>
        <a:off x="152399" y="1"/>
        <a:ext cx="1920240" cy="501840"/>
      </dsp:txXfrm>
    </dsp:sp>
    <dsp:sp modelId="{BA8F5A3E-F83E-4526-8A19-A1A7C69979CA}">
      <dsp:nvSpPr>
        <dsp:cNvPr id="0" name=""/>
        <dsp:cNvSpPr/>
      </dsp:nvSpPr>
      <dsp:spPr>
        <a:xfrm>
          <a:off x="0" y="103243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5D7C8-6946-4DA2-9625-CEF5D33AC78F}">
      <dsp:nvSpPr>
        <dsp:cNvPr id="0" name=""/>
        <dsp:cNvSpPr/>
      </dsp:nvSpPr>
      <dsp:spPr>
        <a:xfrm>
          <a:off x="762003" y="762003"/>
          <a:ext cx="1920240" cy="50184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Evolution of BLG</a:t>
          </a:r>
          <a:endParaRPr lang="en-US" sz="1700" kern="1200" dirty="0"/>
        </a:p>
      </dsp:txBody>
      <dsp:txXfrm>
        <a:off x="762003" y="762003"/>
        <a:ext cx="1920240" cy="501840"/>
      </dsp:txXfrm>
    </dsp:sp>
    <dsp:sp modelId="{C4C27C51-5A0C-4D36-ABDD-C8A4BF8E8607}">
      <dsp:nvSpPr>
        <dsp:cNvPr id="0" name=""/>
        <dsp:cNvSpPr/>
      </dsp:nvSpPr>
      <dsp:spPr>
        <a:xfrm>
          <a:off x="0" y="180356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568D5-DF5D-493B-8EB0-72937EFEFE31}">
      <dsp:nvSpPr>
        <dsp:cNvPr id="0" name=""/>
        <dsp:cNvSpPr/>
      </dsp:nvSpPr>
      <dsp:spPr>
        <a:xfrm>
          <a:off x="137160" y="155263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</a:t>
          </a:r>
          <a:endParaRPr lang="en-US" sz="1700" kern="1200" dirty="0"/>
        </a:p>
      </dsp:txBody>
      <dsp:txXfrm>
        <a:off x="137160" y="1552639"/>
        <a:ext cx="1920240" cy="501840"/>
      </dsp:txXfrm>
    </dsp:sp>
    <dsp:sp modelId="{999AF2E5-7FC0-44E5-9B18-AC64C513E70F}">
      <dsp:nvSpPr>
        <dsp:cNvPr id="0" name=""/>
        <dsp:cNvSpPr/>
      </dsp:nvSpPr>
      <dsp:spPr>
        <a:xfrm>
          <a:off x="0" y="257467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0A918-79A9-48F5-BC0F-0C884B1F6036}">
      <dsp:nvSpPr>
        <dsp:cNvPr id="0" name=""/>
        <dsp:cNvSpPr/>
      </dsp:nvSpPr>
      <dsp:spPr>
        <a:xfrm>
          <a:off x="137160" y="232375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Results</a:t>
          </a:r>
          <a:endParaRPr lang="en-US" sz="1700" kern="1200" dirty="0"/>
        </a:p>
      </dsp:txBody>
      <dsp:txXfrm>
        <a:off x="137160" y="2323759"/>
        <a:ext cx="1920240" cy="501840"/>
      </dsp:txXfrm>
    </dsp:sp>
    <dsp:sp modelId="{DD82C48F-F55D-4504-98DA-895CD1F8EFD3}">
      <dsp:nvSpPr>
        <dsp:cNvPr id="0" name=""/>
        <dsp:cNvSpPr/>
      </dsp:nvSpPr>
      <dsp:spPr>
        <a:xfrm>
          <a:off x="0" y="334580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EA958-2D5A-42E0-8020-D6CBF5ACA345}">
      <dsp:nvSpPr>
        <dsp:cNvPr id="0" name=""/>
        <dsp:cNvSpPr/>
      </dsp:nvSpPr>
      <dsp:spPr>
        <a:xfrm>
          <a:off x="137160" y="3094880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</a:t>
          </a:r>
          <a:endParaRPr lang="en-US" sz="1700" kern="1200" dirty="0"/>
        </a:p>
      </dsp:txBody>
      <dsp:txXfrm>
        <a:off x="137160" y="3094880"/>
        <a:ext cx="1920240" cy="501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339F2-25C5-4C45-B314-F6DA51F02607}">
      <dsp:nvSpPr>
        <dsp:cNvPr id="0" name=""/>
        <dsp:cNvSpPr/>
      </dsp:nvSpPr>
      <dsp:spPr>
        <a:xfrm>
          <a:off x="7567" y="769210"/>
          <a:ext cx="2261964" cy="1357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Free-Play Only</a:t>
          </a:r>
          <a:endParaRPr lang="en-US" sz="3500" kern="1200" dirty="0"/>
        </a:p>
      </dsp:txBody>
      <dsp:txXfrm>
        <a:off x="7567" y="769210"/>
        <a:ext cx="2261964" cy="1357178"/>
      </dsp:txXfrm>
    </dsp:sp>
    <dsp:sp modelId="{ECCE539A-CBB8-4589-9312-8CE52D96BFAF}">
      <dsp:nvSpPr>
        <dsp:cNvPr id="0" name=""/>
        <dsp:cNvSpPr/>
      </dsp:nvSpPr>
      <dsp:spPr>
        <a:xfrm>
          <a:off x="2495728" y="1167316"/>
          <a:ext cx="479536" cy="560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495728" y="1167316"/>
        <a:ext cx="479536" cy="560967"/>
      </dsp:txXfrm>
    </dsp:sp>
    <dsp:sp modelId="{A8D57170-3B19-4300-BF81-BB532B56CA60}">
      <dsp:nvSpPr>
        <dsp:cNvPr id="0" name=""/>
        <dsp:cNvSpPr/>
      </dsp:nvSpPr>
      <dsp:spPr>
        <a:xfrm>
          <a:off x="3174317" y="769210"/>
          <a:ext cx="2261964" cy="1357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How to Play</a:t>
          </a:r>
          <a:endParaRPr lang="en-US" sz="3500" kern="1200" dirty="0"/>
        </a:p>
      </dsp:txBody>
      <dsp:txXfrm>
        <a:off x="3174317" y="769210"/>
        <a:ext cx="2261964" cy="1357178"/>
      </dsp:txXfrm>
    </dsp:sp>
    <dsp:sp modelId="{1EA3021D-F730-4CA3-90B3-845ACE7F489B}">
      <dsp:nvSpPr>
        <dsp:cNvPr id="0" name=""/>
        <dsp:cNvSpPr/>
      </dsp:nvSpPr>
      <dsp:spPr>
        <a:xfrm>
          <a:off x="5662478" y="1167316"/>
          <a:ext cx="479536" cy="560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62478" y="1167316"/>
        <a:ext cx="479536" cy="560967"/>
      </dsp:txXfrm>
    </dsp:sp>
    <dsp:sp modelId="{AA919414-753F-4709-B435-CC3B9A7F487F}">
      <dsp:nvSpPr>
        <dsp:cNvPr id="0" name=""/>
        <dsp:cNvSpPr/>
      </dsp:nvSpPr>
      <dsp:spPr>
        <a:xfrm>
          <a:off x="6341067" y="769210"/>
          <a:ext cx="2261964" cy="1357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Guided  Only</a:t>
          </a:r>
          <a:endParaRPr lang="en-US" sz="3500" kern="1200" dirty="0"/>
        </a:p>
      </dsp:txBody>
      <dsp:txXfrm>
        <a:off x="6341067" y="769210"/>
        <a:ext cx="2261964" cy="135717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A2EE27-E664-41F4-8DDD-8B85610FEFF8}">
      <dsp:nvSpPr>
        <dsp:cNvPr id="0" name=""/>
        <dsp:cNvSpPr/>
      </dsp:nvSpPr>
      <dsp:spPr>
        <a:xfrm>
          <a:off x="1897" y="0"/>
          <a:ext cx="3882404" cy="1981200"/>
        </a:xfrm>
        <a:prstGeom prst="roundRect">
          <a:avLst>
            <a:gd name="adj" fmla="val 10000"/>
          </a:avLst>
        </a:prstGeom>
        <a:solidFill>
          <a:schemeClr val="tx2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New Tutorial System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Positive cognitive feedback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Guided learning THEN free-play for each tutorial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Short bursts of information</a:t>
          </a:r>
          <a:endParaRPr lang="en-US" sz="2000" kern="1200" dirty="0"/>
        </a:p>
      </dsp:txBody>
      <dsp:txXfrm>
        <a:off x="1897" y="0"/>
        <a:ext cx="3882404" cy="19812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250C6-3343-4166-AAA5-BEA09CAB0FB8}">
      <dsp:nvSpPr>
        <dsp:cNvPr id="0" name=""/>
        <dsp:cNvSpPr/>
      </dsp:nvSpPr>
      <dsp:spPr>
        <a:xfrm>
          <a:off x="0" y="26131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6D5C5-971B-407A-BA37-BDF6A883CC1F}">
      <dsp:nvSpPr>
        <dsp:cNvPr id="0" name=""/>
        <dsp:cNvSpPr/>
      </dsp:nvSpPr>
      <dsp:spPr>
        <a:xfrm>
          <a:off x="152399" y="1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Problem</a:t>
          </a:r>
          <a:endParaRPr lang="en-US" sz="1700" kern="1200" dirty="0"/>
        </a:p>
      </dsp:txBody>
      <dsp:txXfrm>
        <a:off x="152399" y="1"/>
        <a:ext cx="1920240" cy="501840"/>
      </dsp:txXfrm>
    </dsp:sp>
    <dsp:sp modelId="{BA8F5A3E-F83E-4526-8A19-A1A7C69979CA}">
      <dsp:nvSpPr>
        <dsp:cNvPr id="0" name=""/>
        <dsp:cNvSpPr/>
      </dsp:nvSpPr>
      <dsp:spPr>
        <a:xfrm>
          <a:off x="0" y="103243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5D7C8-6946-4DA2-9625-CEF5D33AC78F}">
      <dsp:nvSpPr>
        <dsp:cNvPr id="0" name=""/>
        <dsp:cNvSpPr/>
      </dsp:nvSpPr>
      <dsp:spPr>
        <a:xfrm>
          <a:off x="152399" y="761998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Evolution of BLG</a:t>
          </a:r>
          <a:endParaRPr lang="en-US" sz="1700" kern="1200" dirty="0"/>
        </a:p>
      </dsp:txBody>
      <dsp:txXfrm>
        <a:off x="152399" y="761998"/>
        <a:ext cx="1920240" cy="501840"/>
      </dsp:txXfrm>
    </dsp:sp>
    <dsp:sp modelId="{C4C27C51-5A0C-4D36-ABDD-C8A4BF8E8607}">
      <dsp:nvSpPr>
        <dsp:cNvPr id="0" name=""/>
        <dsp:cNvSpPr/>
      </dsp:nvSpPr>
      <dsp:spPr>
        <a:xfrm>
          <a:off x="0" y="180356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568D5-DF5D-493B-8EB0-72937EFEFE31}">
      <dsp:nvSpPr>
        <dsp:cNvPr id="0" name=""/>
        <dsp:cNvSpPr/>
      </dsp:nvSpPr>
      <dsp:spPr>
        <a:xfrm>
          <a:off x="685808" y="1523999"/>
          <a:ext cx="1920240" cy="50184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</a:t>
          </a:r>
          <a:endParaRPr lang="en-US" sz="1700" kern="1200" dirty="0"/>
        </a:p>
      </dsp:txBody>
      <dsp:txXfrm>
        <a:off x="685808" y="1523999"/>
        <a:ext cx="1920240" cy="501840"/>
      </dsp:txXfrm>
    </dsp:sp>
    <dsp:sp modelId="{999AF2E5-7FC0-44E5-9B18-AC64C513E70F}">
      <dsp:nvSpPr>
        <dsp:cNvPr id="0" name=""/>
        <dsp:cNvSpPr/>
      </dsp:nvSpPr>
      <dsp:spPr>
        <a:xfrm>
          <a:off x="0" y="257467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0A918-79A9-48F5-BC0F-0C884B1F6036}">
      <dsp:nvSpPr>
        <dsp:cNvPr id="0" name=""/>
        <dsp:cNvSpPr/>
      </dsp:nvSpPr>
      <dsp:spPr>
        <a:xfrm>
          <a:off x="137160" y="232375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Results</a:t>
          </a:r>
          <a:endParaRPr lang="en-US" sz="1700" kern="1200" dirty="0"/>
        </a:p>
      </dsp:txBody>
      <dsp:txXfrm>
        <a:off x="137160" y="2323759"/>
        <a:ext cx="1920240" cy="501840"/>
      </dsp:txXfrm>
    </dsp:sp>
    <dsp:sp modelId="{DD82C48F-F55D-4504-98DA-895CD1F8EFD3}">
      <dsp:nvSpPr>
        <dsp:cNvPr id="0" name=""/>
        <dsp:cNvSpPr/>
      </dsp:nvSpPr>
      <dsp:spPr>
        <a:xfrm>
          <a:off x="0" y="334580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EA958-2D5A-42E0-8020-D6CBF5ACA345}">
      <dsp:nvSpPr>
        <dsp:cNvPr id="0" name=""/>
        <dsp:cNvSpPr/>
      </dsp:nvSpPr>
      <dsp:spPr>
        <a:xfrm>
          <a:off x="137160" y="3094880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</a:t>
          </a:r>
          <a:endParaRPr lang="en-US" sz="1700" kern="1200" dirty="0"/>
        </a:p>
      </dsp:txBody>
      <dsp:txXfrm>
        <a:off x="137160" y="3094880"/>
        <a:ext cx="1920240" cy="5018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250C6-3343-4166-AAA5-BEA09CAB0FB8}">
      <dsp:nvSpPr>
        <dsp:cNvPr id="0" name=""/>
        <dsp:cNvSpPr/>
      </dsp:nvSpPr>
      <dsp:spPr>
        <a:xfrm>
          <a:off x="0" y="26131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6D5C5-971B-407A-BA37-BDF6A883CC1F}">
      <dsp:nvSpPr>
        <dsp:cNvPr id="0" name=""/>
        <dsp:cNvSpPr/>
      </dsp:nvSpPr>
      <dsp:spPr>
        <a:xfrm>
          <a:off x="152399" y="1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Problem</a:t>
          </a:r>
          <a:endParaRPr lang="en-US" sz="1700" kern="1200" dirty="0"/>
        </a:p>
      </dsp:txBody>
      <dsp:txXfrm>
        <a:off x="152399" y="1"/>
        <a:ext cx="1920240" cy="501840"/>
      </dsp:txXfrm>
    </dsp:sp>
    <dsp:sp modelId="{BA8F5A3E-F83E-4526-8A19-A1A7C69979CA}">
      <dsp:nvSpPr>
        <dsp:cNvPr id="0" name=""/>
        <dsp:cNvSpPr/>
      </dsp:nvSpPr>
      <dsp:spPr>
        <a:xfrm>
          <a:off x="0" y="103243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5D7C8-6946-4DA2-9625-CEF5D33AC78F}">
      <dsp:nvSpPr>
        <dsp:cNvPr id="0" name=""/>
        <dsp:cNvSpPr/>
      </dsp:nvSpPr>
      <dsp:spPr>
        <a:xfrm>
          <a:off x="152399" y="761998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Evolution of BLG</a:t>
          </a:r>
          <a:endParaRPr lang="en-US" sz="1700" kern="1200" dirty="0"/>
        </a:p>
      </dsp:txBody>
      <dsp:txXfrm>
        <a:off x="152399" y="761998"/>
        <a:ext cx="1920240" cy="501840"/>
      </dsp:txXfrm>
    </dsp:sp>
    <dsp:sp modelId="{C4C27C51-5A0C-4D36-ABDD-C8A4BF8E8607}">
      <dsp:nvSpPr>
        <dsp:cNvPr id="0" name=""/>
        <dsp:cNvSpPr/>
      </dsp:nvSpPr>
      <dsp:spPr>
        <a:xfrm>
          <a:off x="0" y="180356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568D5-DF5D-493B-8EB0-72937EFEFE31}">
      <dsp:nvSpPr>
        <dsp:cNvPr id="0" name=""/>
        <dsp:cNvSpPr/>
      </dsp:nvSpPr>
      <dsp:spPr>
        <a:xfrm>
          <a:off x="152399" y="1523999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</a:t>
          </a:r>
          <a:endParaRPr lang="en-US" sz="1700" kern="1200" dirty="0"/>
        </a:p>
      </dsp:txBody>
      <dsp:txXfrm>
        <a:off x="152399" y="1523999"/>
        <a:ext cx="1920240" cy="501840"/>
      </dsp:txXfrm>
    </dsp:sp>
    <dsp:sp modelId="{999AF2E5-7FC0-44E5-9B18-AC64C513E70F}">
      <dsp:nvSpPr>
        <dsp:cNvPr id="0" name=""/>
        <dsp:cNvSpPr/>
      </dsp:nvSpPr>
      <dsp:spPr>
        <a:xfrm>
          <a:off x="0" y="2574679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0A918-79A9-48F5-BC0F-0C884B1F6036}">
      <dsp:nvSpPr>
        <dsp:cNvPr id="0" name=""/>
        <dsp:cNvSpPr/>
      </dsp:nvSpPr>
      <dsp:spPr>
        <a:xfrm>
          <a:off x="685808" y="2286001"/>
          <a:ext cx="1920240" cy="50184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Results</a:t>
          </a:r>
          <a:endParaRPr lang="en-US" sz="1700" kern="1200" dirty="0"/>
        </a:p>
      </dsp:txBody>
      <dsp:txXfrm>
        <a:off x="685808" y="2286001"/>
        <a:ext cx="1920240" cy="501840"/>
      </dsp:txXfrm>
    </dsp:sp>
    <dsp:sp modelId="{DD82C48F-F55D-4504-98DA-895CD1F8EFD3}">
      <dsp:nvSpPr>
        <dsp:cNvPr id="0" name=""/>
        <dsp:cNvSpPr/>
      </dsp:nvSpPr>
      <dsp:spPr>
        <a:xfrm>
          <a:off x="0" y="3345800"/>
          <a:ext cx="27432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EA958-2D5A-42E0-8020-D6CBF5ACA345}">
      <dsp:nvSpPr>
        <dsp:cNvPr id="0" name=""/>
        <dsp:cNvSpPr/>
      </dsp:nvSpPr>
      <dsp:spPr>
        <a:xfrm>
          <a:off x="137160" y="3094880"/>
          <a:ext cx="1920240" cy="50184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1" tIns="0" rIns="72581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Conclusion</a:t>
          </a:r>
          <a:endParaRPr lang="en-US" sz="1700" kern="1200" dirty="0"/>
        </a:p>
      </dsp:txBody>
      <dsp:txXfrm>
        <a:off x="137160" y="3094880"/>
        <a:ext cx="1920240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EE725-764E-4D8F-8652-552A71BE10F0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5709-5775-48D0-92F8-BAD344C98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“great debates” in tutorial design that we had</a:t>
            </a:r>
            <a:r>
              <a:rPr lang="en-US" baseline="0" dirty="0" smtClean="0"/>
              <a:t> to consider.</a:t>
            </a:r>
          </a:p>
          <a:p>
            <a:r>
              <a:rPr lang="en-US" baseline="0" dirty="0" smtClean="0"/>
              <a:t>First: strategy in providing feedback</a:t>
            </a:r>
          </a:p>
          <a:p>
            <a:r>
              <a:rPr lang="en-US" baseline="0" dirty="0" smtClean="0"/>
              <a:t>Second: learning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first iteration of the BLG Tutorial consisted of easy puzzles that students were told to play on their 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to create blue shape. Limited behavior. Minimal text.</a:t>
            </a:r>
          </a:p>
          <a:p>
            <a:r>
              <a:rPr lang="en-US" dirty="0" smtClean="0"/>
              <a:t>Free to create green shape. Hints immediately</a:t>
            </a:r>
            <a:r>
              <a:rPr lang="en-US" baseline="0" dirty="0" smtClean="0"/>
              <a:t> provided if mistake is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we implemented the new tutorial system for BLG, we put it to the Ultimate Test: middle </a:t>
            </a:r>
            <a:r>
              <a:rPr lang="en-US" dirty="0" err="1" smtClean="0"/>
              <a:t>schoolers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include: how many rectangles to draw flag including the white stripes (8)? Fill in step to create this iteration?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Cohen's </a:t>
            </a:r>
            <a:r>
              <a:rPr lang="en-US" sz="1200" i="1" dirty="0" smtClean="0"/>
              <a:t>d</a:t>
            </a:r>
            <a:r>
              <a:rPr lang="en-US" sz="1200" dirty="0" smtClean="0"/>
              <a:t> indicates that students improved from pretest to post test by .</a:t>
            </a:r>
            <a:r>
              <a:rPr lang="en-US" sz="2000" b="1" dirty="0" smtClean="0"/>
              <a:t>87 </a:t>
            </a:r>
            <a:r>
              <a:rPr lang="en-US" sz="1200" dirty="0" smtClean="0"/>
              <a:t>of a standard deviation</a:t>
            </a:r>
            <a:r>
              <a:rPr lang="en-US" sz="1200" i="1" dirty="0" smtClean="0"/>
              <a:t>.  </a:t>
            </a:r>
          </a:p>
          <a:p>
            <a:r>
              <a:rPr lang="en-US" dirty="0" smtClean="0"/>
              <a:t>Important</a:t>
            </a:r>
            <a:r>
              <a:rPr lang="en-US" baseline="0" dirty="0" smtClean="0"/>
              <a:t> things to note: every student improved. </a:t>
            </a:r>
          </a:p>
          <a:p>
            <a:r>
              <a:rPr lang="en-US" baseline="0" dirty="0" smtClean="0"/>
              <a:t>Time to complete the tutorials was significantly less.</a:t>
            </a:r>
          </a:p>
          <a:p>
            <a:r>
              <a:rPr lang="en-US" baseline="0" dirty="0" smtClean="0"/>
              <a:t>Higher percentage of tutorial completion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did we conclude that pop-ups should be avoided? Everyone just closes them without reading.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designed a study where ALL</a:t>
            </a:r>
            <a:r>
              <a:rPr lang="en-US" baseline="0" dirty="0" smtClean="0"/>
              <a:t> tutorial instructions are given via pop up windows.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Struggle between 2 competing strategies</a:t>
            </a:r>
            <a:r>
              <a:rPr lang="en-US" baseline="0" dirty="0" smtClean="0"/>
              <a:t> for providing feedback and correction.</a:t>
            </a:r>
          </a:p>
          <a:p>
            <a:r>
              <a:rPr lang="en-US" baseline="0" dirty="0" smtClean="0"/>
              <a:t>Cognitive = knowledge based “right, wrong”</a:t>
            </a:r>
          </a:p>
          <a:p>
            <a:r>
              <a:rPr lang="en-US" baseline="0" dirty="0" smtClean="0"/>
              <a:t>Affective = emotional “good, bad”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Issue: these</a:t>
            </a:r>
            <a:r>
              <a:rPr lang="en-US" baseline="0" dirty="0" smtClean="0"/>
              <a:t> strategies conflict, so it is not possible to have a single strategy that is both cognitive and affective.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 Based on literature and research in this area, best</a:t>
            </a:r>
            <a:r>
              <a:rPr lang="en-US" baseline="0" dirty="0" smtClean="0"/>
              <a:t> possible learning gains by using cognitive strategy.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Focus on the positive provides motivation and confidence.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Struggle between 2 competing learning strategies:</a:t>
            </a:r>
          </a:p>
          <a:p>
            <a:r>
              <a:rPr lang="en-US" baseline="0" dirty="0" smtClean="0"/>
              <a:t>Guided = traditional lecture, teacher or program strictly limits activity</a:t>
            </a:r>
          </a:p>
          <a:p>
            <a:r>
              <a:rPr lang="en-US" baseline="0" dirty="0" smtClean="0"/>
              <a:t>Free Play = exploratory learning, no limits to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Balancing Act</a:t>
            </a:r>
          </a:p>
          <a:p>
            <a:r>
              <a:rPr lang="en-US" dirty="0" smtClean="0"/>
              <a:t>Same struggle teachers face in a normal classroom when there are students with different strengths and abilities that need to reach a common goal.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Resolving</a:t>
            </a:r>
            <a:r>
              <a:rPr lang="en-US" baseline="0" dirty="0" smtClean="0"/>
              <a:t> this debate became the focus of our research. </a:t>
            </a:r>
          </a:p>
          <a:p>
            <a:r>
              <a:rPr lang="en-US" baseline="0" dirty="0" smtClean="0"/>
              <a:t>Through evolution of tutorial using BLG, we explored both these strategies and arrived at an effective solution for tutorial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we jump in to the research, here is some background on the BeadLoom</a:t>
            </a:r>
            <a:r>
              <a:rPr lang="en-US" baseline="0" dirty="0" smtClean="0"/>
              <a:t> Game.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Process of resolving the debate between guided learning and free-play learning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main goal was to develop a tutorial that would</a:t>
            </a:r>
            <a:r>
              <a:rPr lang="en-US" baseline="0" dirty="0" smtClean="0"/>
              <a:t> actually teach students without boring them.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5709-5775-48D0-92F8-BAD344C986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959347-E795-4944-96FF-399CD01432C2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BA18C6-9BFC-45FD-AE8D-2C2A32946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848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Amy Shannon</a:t>
            </a:r>
          </a:p>
          <a:p>
            <a:endParaRPr lang="en-US" dirty="0" smtClean="0"/>
          </a:p>
          <a:p>
            <a:r>
              <a:rPr lang="en-US" dirty="0" smtClean="0"/>
              <a:t>Games + learning </a:t>
            </a:r>
            <a:r>
              <a:rPr lang="en-US" dirty="0" smtClean="0"/>
              <a:t>lab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800" dirty="0" smtClean="0"/>
              <a:t>With</a:t>
            </a:r>
            <a:r>
              <a:rPr lang="en-US" sz="1200" dirty="0" smtClean="0"/>
              <a:t> </a:t>
            </a:r>
            <a:r>
              <a:rPr lang="en-US" sz="1200" dirty="0" err="1" smtClean="0"/>
              <a:t>Chitra</a:t>
            </a:r>
            <a:r>
              <a:rPr lang="en-US" sz="1200" dirty="0" smtClean="0"/>
              <a:t> </a:t>
            </a:r>
            <a:r>
              <a:rPr lang="en-US" sz="1200" dirty="0" err="1" smtClean="0"/>
              <a:t>Gadwal</a:t>
            </a:r>
            <a:r>
              <a:rPr lang="en-US" sz="1200" dirty="0" smtClean="0"/>
              <a:t>, </a:t>
            </a:r>
            <a:r>
              <a:rPr lang="en-US" sz="1200" dirty="0" err="1" smtClean="0"/>
              <a:t>Acey</a:t>
            </a:r>
            <a:r>
              <a:rPr lang="en-US" sz="1200" dirty="0" smtClean="0"/>
              <a:t> Boyce, and Dr. tiffany Barnes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BeadLoom Game: Effective Practices in Game Tutorial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5791200" cy="3733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resolving the debate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BLG Tutorial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72200" y="2514600"/>
          <a:ext cx="27432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BLG Tutorial</a:t>
            </a:r>
            <a:endParaRPr lang="en-US" dirty="0"/>
          </a:p>
        </p:txBody>
      </p:sp>
      <p:graphicFrame>
        <p:nvGraphicFramePr>
          <p:cNvPr id="14" name="Diagram 13"/>
          <p:cNvGraphicFramePr/>
          <p:nvPr/>
        </p:nvGraphicFramePr>
        <p:xfrm>
          <a:off x="304800" y="1371600"/>
          <a:ext cx="86106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2743200" y="4191000"/>
          <a:ext cx="38862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BLG Tutorial System</a:t>
            </a:r>
            <a:endParaRPr lang="en-US" dirty="0"/>
          </a:p>
        </p:txBody>
      </p:sp>
      <p:pic>
        <p:nvPicPr>
          <p:cNvPr id="4" name="Content Placeholder 3" descr="tutorial5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676400"/>
            <a:ext cx="7848600" cy="4572000"/>
          </a:xfrm>
        </p:spPr>
      </p:pic>
      <p:sp>
        <p:nvSpPr>
          <p:cNvPr id="5" name="Down Arrow 4"/>
          <p:cNvSpPr/>
          <p:nvPr/>
        </p:nvSpPr>
        <p:spPr>
          <a:xfrm rot="10800000">
            <a:off x="3505200" y="4953000"/>
            <a:ext cx="8382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5791200" cy="3733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Tested tutorials at our </a:t>
            </a:r>
          </a:p>
          <a:p>
            <a:r>
              <a:rPr lang="en-US" dirty="0" smtClean="0"/>
              <a:t>middle school summer camp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72200" y="2514600"/>
          <a:ext cx="27432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/>
          <a:lstStyle/>
          <a:p>
            <a:r>
              <a:rPr lang="en-US" dirty="0" smtClean="0"/>
              <a:t>Pre-test</a:t>
            </a:r>
          </a:p>
          <a:p>
            <a:pPr lvl="1"/>
            <a:r>
              <a:rPr lang="en-US" dirty="0" smtClean="0"/>
              <a:t>Play tutorials</a:t>
            </a:r>
          </a:p>
          <a:p>
            <a:pPr lvl="1"/>
            <a:r>
              <a:rPr lang="en-US" dirty="0" smtClean="0"/>
              <a:t>Play full game and custom puzzle mode</a:t>
            </a:r>
          </a:p>
          <a:p>
            <a:r>
              <a:rPr lang="en-US" dirty="0" smtClean="0"/>
              <a:t>Post-test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moves and scores logged during game play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133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 test questions? image</a:t>
            </a:r>
            <a:endParaRPr lang="en-US" dirty="0"/>
          </a:p>
        </p:txBody>
      </p:sp>
      <p:pic>
        <p:nvPicPr>
          <p:cNvPr id="7" name="Picture 6" descr="test1.png"/>
          <p:cNvPicPr>
            <a:picLocks noChangeAspect="1"/>
          </p:cNvPicPr>
          <p:nvPr/>
        </p:nvPicPr>
        <p:blipFill>
          <a:blip r:embed="rId3" cstate="print"/>
          <a:srcRect l="3467" t="6204" r="67407" b="64807"/>
          <a:stretch>
            <a:fillRect/>
          </a:stretch>
        </p:blipFill>
        <p:spPr>
          <a:xfrm>
            <a:off x="5562600" y="1600200"/>
            <a:ext cx="3200400" cy="1828800"/>
          </a:xfrm>
          <a:prstGeom prst="rect">
            <a:avLst/>
          </a:prstGeom>
        </p:spPr>
      </p:pic>
      <p:pic>
        <p:nvPicPr>
          <p:cNvPr id="8" name="Picture 7" descr="test2.png"/>
          <p:cNvPicPr>
            <a:picLocks noChangeAspect="1"/>
          </p:cNvPicPr>
          <p:nvPr/>
        </p:nvPicPr>
        <p:blipFill>
          <a:blip r:embed="rId4" cstate="print"/>
          <a:srcRect l="5142" t="15857" r="78708" b="57015"/>
          <a:stretch>
            <a:fillRect/>
          </a:stretch>
        </p:blipFill>
        <p:spPr>
          <a:xfrm>
            <a:off x="6096000" y="3810000"/>
            <a:ext cx="2212622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5791200" cy="3733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effective was our</a:t>
            </a:r>
          </a:p>
          <a:p>
            <a:r>
              <a:rPr lang="en-US" dirty="0" smtClean="0"/>
              <a:t> tutorial system?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72200" y="2514600"/>
          <a:ext cx="27432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800600"/>
            <a:ext cx="850392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performed significantly better! </a:t>
            </a:r>
          </a:p>
          <a:p>
            <a:pPr lvl="1"/>
            <a:r>
              <a:rPr lang="en-US" sz="2400" dirty="0" smtClean="0"/>
              <a:t>t(15) = 7.92, p &lt; .001, </a:t>
            </a:r>
            <a:r>
              <a:rPr lang="en-US" sz="2400" b="1" dirty="0" smtClean="0"/>
              <a:t>d = .87</a:t>
            </a:r>
            <a:r>
              <a:rPr lang="en-US" sz="2400" dirty="0" smtClean="0"/>
              <a:t>, on the post test (</a:t>
            </a:r>
            <a:r>
              <a:rPr lang="en-US" sz="2400" i="1" dirty="0" smtClean="0"/>
              <a:t>M = 7.02, SD = 2.95) </a:t>
            </a:r>
            <a:r>
              <a:rPr lang="en-US" sz="2400" dirty="0" smtClean="0"/>
              <a:t>than on the pretest </a:t>
            </a:r>
            <a:r>
              <a:rPr lang="en-US" sz="2400" i="1" dirty="0" smtClean="0"/>
              <a:t>(M =4.60, SD = 2.60).</a:t>
            </a:r>
          </a:p>
          <a:p>
            <a:endParaRPr lang="en-US" sz="2400" i="1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Picture Placeholder 85"/>
          <p:cNvGraphicFramePr>
            <a:graphicFrameLocks/>
          </p:cNvGraphicFramePr>
          <p:nvPr/>
        </p:nvGraphicFramePr>
        <p:xfrm>
          <a:off x="1905000" y="1600200"/>
          <a:ext cx="5867400" cy="289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514600"/>
            <a:ext cx="5791200" cy="3733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did we learn from our design choices?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it mattered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72200" y="2514600"/>
          <a:ext cx="27432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828800"/>
            <a:ext cx="6099048" cy="4572000"/>
          </a:xfrm>
        </p:spPr>
        <p:txBody>
          <a:bodyPr>
            <a:normAutofit lnSpcReduction="10000"/>
          </a:bodyPr>
          <a:lstStyle/>
          <a:p>
            <a:pPr lvl="0" indent="228600"/>
            <a:r>
              <a:rPr lang="en-US" sz="2400" b="1" dirty="0" smtClean="0"/>
              <a:t>Transfer of Information</a:t>
            </a:r>
            <a:r>
              <a:rPr lang="en-US" sz="2400" dirty="0" smtClean="0"/>
              <a:t>: </a:t>
            </a:r>
          </a:p>
          <a:p>
            <a:pPr lvl="1" indent="228600"/>
            <a:r>
              <a:rPr lang="en-US" sz="1900" dirty="0" smtClean="0"/>
              <a:t>Short bursts of information</a:t>
            </a:r>
          </a:p>
          <a:p>
            <a:pPr lvl="1" indent="228600"/>
            <a:r>
              <a:rPr lang="en-US" sz="1900" dirty="0" smtClean="0"/>
              <a:t>Use visual cues rather than text</a:t>
            </a:r>
          </a:p>
          <a:p>
            <a:pPr lvl="2" indent="228600"/>
            <a:r>
              <a:rPr lang="en-US" sz="1700" dirty="0" smtClean="0"/>
              <a:t>Avoid Pop-Ups</a:t>
            </a:r>
          </a:p>
          <a:p>
            <a:pPr lvl="0" indent="228600">
              <a:buNone/>
            </a:pPr>
            <a:endParaRPr lang="en-US" sz="2400" b="1" dirty="0" smtClean="0"/>
          </a:p>
          <a:p>
            <a:pPr lvl="0" indent="228600"/>
            <a:r>
              <a:rPr lang="en-US" sz="2400" b="1" dirty="0" smtClean="0"/>
              <a:t>Provision of Feedback</a:t>
            </a:r>
            <a:r>
              <a:rPr lang="en-US" sz="2400" dirty="0" smtClean="0"/>
              <a:t>: </a:t>
            </a:r>
          </a:p>
          <a:p>
            <a:pPr lvl="1" indent="228600"/>
            <a:r>
              <a:rPr lang="en-US" sz="1900" dirty="0" smtClean="0"/>
              <a:t>Individualized for students</a:t>
            </a:r>
          </a:p>
          <a:p>
            <a:pPr lvl="1" indent="228600"/>
            <a:r>
              <a:rPr lang="en-US" sz="1900" dirty="0" smtClean="0"/>
              <a:t>Immediately provided</a:t>
            </a:r>
          </a:p>
          <a:p>
            <a:pPr lvl="1" indent="228600"/>
            <a:r>
              <a:rPr lang="en-US" sz="1900" dirty="0" smtClean="0"/>
              <a:t>Positive cognitive feedback</a:t>
            </a:r>
          </a:p>
          <a:p>
            <a:pPr lvl="0" indent="228600">
              <a:buNone/>
            </a:pPr>
            <a:endParaRPr lang="en-US" sz="2400" b="1" dirty="0" smtClean="0"/>
          </a:p>
          <a:p>
            <a:pPr lvl="0" indent="228600"/>
            <a:r>
              <a:rPr lang="en-US" sz="2400" b="1" dirty="0" smtClean="0"/>
              <a:t>Learning Strategy</a:t>
            </a:r>
            <a:r>
              <a:rPr lang="en-US" sz="2400" dirty="0" smtClean="0"/>
              <a:t>:</a:t>
            </a:r>
          </a:p>
          <a:p>
            <a:pPr lvl="1" indent="228600"/>
            <a:r>
              <a:rPr lang="en-US" sz="1900" dirty="0" smtClean="0"/>
              <a:t>Guided THEN Free-Play for each tutorial level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/>
          </a:p>
          <a:p>
            <a:pPr marL="593725" indent="-593725">
              <a:buNone/>
            </a:pPr>
            <a:r>
              <a:rPr lang="en-US" sz="2400" dirty="0" smtClean="0"/>
              <a:t>1. Implement study to determine effectiveness of pop-ups. </a:t>
            </a:r>
          </a:p>
          <a:p>
            <a:pPr marL="593725" indent="-593725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639763" indent="-639763">
              <a:buNone/>
            </a:pPr>
            <a:r>
              <a:rPr lang="en-US" sz="2400" dirty="0" smtClean="0"/>
              <a:t>2. Require ideal solution for tutorial completion.</a:t>
            </a:r>
          </a:p>
          <a:p>
            <a:endParaRPr lang="en-US" sz="2400" dirty="0"/>
          </a:p>
        </p:txBody>
      </p:sp>
      <p:pic>
        <p:nvPicPr>
          <p:cNvPr id="7" name="Picture 6" descr="pop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276600"/>
            <a:ext cx="2286000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1752600"/>
            <a:ext cx="2057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dirty="0" smtClean="0"/>
              <a:t>?</a:t>
            </a:r>
            <a:endParaRPr lang="en-US" sz="2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" y="2590800"/>
            <a:ext cx="5410200" cy="3657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design an effective game tutorial?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172200" y="2514600"/>
          <a:ext cx="27432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1371600" indent="-1371600" algn="ctr">
              <a:buNone/>
            </a:pPr>
            <a:r>
              <a:rPr lang="en-US" sz="2800" b="1" dirty="0" smtClean="0">
                <a:latin typeface="Trebuchet MS" pitchFamily="34" charset="0"/>
              </a:rPr>
              <a:t>For Full References, Visit</a:t>
            </a:r>
          </a:p>
          <a:p>
            <a:pPr marL="1371600" indent="-1371600" algn="ctr">
              <a:buNone/>
            </a:pPr>
            <a:r>
              <a:rPr lang="en-US" sz="2800" dirty="0" smtClean="0">
                <a:solidFill>
                  <a:schemeClr val="accent6"/>
                </a:solidFill>
                <a:latin typeface="Trebuchet MS" pitchFamily="34" charset="0"/>
              </a:rPr>
              <a:t>reusummer2012.weebly.com</a:t>
            </a:r>
          </a:p>
          <a:p>
            <a:pPr marL="457200" indent="-457200">
              <a:buNone/>
            </a:pPr>
            <a:endParaRPr lang="en-US" sz="2800" dirty="0" smtClean="0">
              <a:latin typeface="Trebuchet MS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err="1" smtClean="0">
                <a:latin typeface="Trebuchet MS" pitchFamily="34" charset="0"/>
              </a:rPr>
              <a:t>Acey</a:t>
            </a:r>
            <a:r>
              <a:rPr lang="en-US" sz="2800" dirty="0" smtClean="0">
                <a:latin typeface="Trebuchet MS" pitchFamily="34" charset="0"/>
              </a:rPr>
              <a:t> Boyce and Tiffany Barnes. 2010. BeadLoom Game: using game elements to increase motivation and learning. </a:t>
            </a:r>
          </a:p>
          <a:p>
            <a:pPr marL="457200" indent="-457200">
              <a:buAutoNum type="arabicPeriod"/>
            </a:pPr>
            <a:endParaRPr lang="en-US" sz="2800" dirty="0" smtClean="0">
              <a:latin typeface="Trebuchet MS" pitchFamily="34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Trebuchet MS" pitchFamily="34" charset="0"/>
              </a:rPr>
              <a:t>Boyer, Phillips, Wallis, </a:t>
            </a:r>
            <a:r>
              <a:rPr lang="en-US" sz="2800" dirty="0" err="1" smtClean="0">
                <a:latin typeface="Trebuchet MS" pitchFamily="34" charset="0"/>
              </a:rPr>
              <a:t>Vouk</a:t>
            </a:r>
            <a:r>
              <a:rPr lang="en-US" sz="2800" dirty="0" smtClean="0">
                <a:latin typeface="Trebuchet MS" pitchFamily="34" charset="0"/>
              </a:rPr>
              <a:t>, Lester. 2008. Balancing Cognitive and Motivational Scaffolding in Tutorial Dialogue.</a:t>
            </a:r>
          </a:p>
          <a:p>
            <a:pPr marL="457200" indent="-457200">
              <a:buNone/>
            </a:pPr>
            <a:r>
              <a:rPr lang="en-US" sz="2800" dirty="0" smtClean="0">
                <a:latin typeface="Trebuchet MS" pitchFamily="34" charset="0"/>
              </a:rPr>
              <a:t> </a:t>
            </a:r>
          </a:p>
          <a:p>
            <a:pPr marL="1371600" indent="-1371600" algn="ctr">
              <a:buNone/>
            </a:pPr>
            <a:endParaRPr lang="en-US" sz="2800" dirty="0" smtClean="0">
              <a:solidFill>
                <a:schemeClr val="accent3"/>
              </a:solidFill>
              <a:latin typeface="Trebuchet MS" pitchFamily="34" charset="0"/>
            </a:endParaRPr>
          </a:p>
          <a:p>
            <a:pPr marL="1371600" indent="-1371600" algn="ctr">
              <a:buNone/>
            </a:pPr>
            <a:r>
              <a:rPr lang="en-US" sz="2800" b="1" dirty="0" smtClean="0">
                <a:latin typeface="Trebuchet MS" pitchFamily="34" charset="0"/>
              </a:rPr>
              <a:t>Gratitude is expressed to:</a:t>
            </a:r>
          </a:p>
          <a:p>
            <a:pPr lvl="0" algn="ctr">
              <a:buNone/>
            </a:pPr>
            <a:r>
              <a:rPr lang="en-US" sz="2800" dirty="0" smtClean="0"/>
              <a:t>Games + Learning Lab, </a:t>
            </a:r>
          </a:p>
          <a:p>
            <a:pPr lvl="0" algn="ctr">
              <a:buNone/>
            </a:pPr>
            <a:r>
              <a:rPr lang="en-US" sz="2800" dirty="0" smtClean="0"/>
              <a:t>University of North Carolina at Charlotte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6"/>
                </a:solidFill>
              </a:rPr>
              <a:t>www.game2learn.com</a:t>
            </a:r>
          </a:p>
          <a:p>
            <a:pPr marL="1371600" indent="-1371600" algn="ctr">
              <a:buNone/>
            </a:pPr>
            <a:endParaRPr lang="en-US" sz="2800" dirty="0" smtClean="0">
              <a:solidFill>
                <a:schemeClr val="accent3"/>
              </a:solidFill>
              <a:latin typeface="Trebuchet MS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Great Debate: 	Feedback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Great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Cognitive Feedback</a:t>
            </a:r>
          </a:p>
          <a:p>
            <a:pPr lvl="1"/>
            <a:r>
              <a:rPr lang="en-US" dirty="0" smtClean="0"/>
              <a:t>More effective for learning improvement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Does not address self-efficacy </a:t>
            </a:r>
          </a:p>
          <a:p>
            <a:endParaRPr lang="en-US" dirty="0" smtClean="0"/>
          </a:p>
          <a:p>
            <a:r>
              <a:rPr lang="en-US" dirty="0" smtClean="0"/>
              <a:t>Affective Feedback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Increases confidence and motivation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553200" y="1905000"/>
            <a:ext cx="22098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5562600" y="4648200"/>
            <a:ext cx="2209800" cy="1371600"/>
          </a:xfrm>
          <a:prstGeom prst="wedgeEllipseCallout">
            <a:avLst>
              <a:gd name="adj1" fmla="val 25321"/>
              <a:gd name="adj2" fmla="val 63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2209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“Right”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“Do this instead”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“Wrong”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4876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“Good Job”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“You can do it!”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“Try again”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1066800" y="2438400"/>
            <a:ext cx="2743200" cy="2057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lang="en-US" dirty="0" smtClean="0"/>
              <a:t>Positive Cognitive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066800" y="2667000"/>
            <a:ext cx="2819400" cy="168480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“Correct!”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“Right, but…”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Debate: RESOLVED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9530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Even if </a:t>
            </a:r>
          </a:p>
          <a:p>
            <a:pPr algn="ctr"/>
            <a:r>
              <a:rPr lang="en-US" sz="3200" dirty="0" smtClean="0"/>
              <a:t>the student is wrong!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Great Debate: Learning Strategy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Great Debate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819400"/>
            <a:ext cx="8534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Debate: RESOLVED?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quarter" idx="1"/>
          </p:nvPr>
        </p:nvSpPr>
        <p:spPr>
          <a:xfrm>
            <a:off x="304800" y="3352800"/>
            <a:ext cx="8503920" cy="8351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Extended Process of Trial and Error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Using the BeadLoom Game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BeadLoom Game (BLG)?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Designed to teach:</a:t>
            </a:r>
          </a:p>
          <a:p>
            <a:pPr lvl="1"/>
            <a:r>
              <a:rPr lang="en-US" dirty="0" smtClean="0"/>
              <a:t>Cartesian coordinates</a:t>
            </a:r>
          </a:p>
          <a:p>
            <a:pPr lvl="1"/>
            <a:r>
              <a:rPr lang="en-US" dirty="0" smtClean="0"/>
              <a:t>Graphing</a:t>
            </a:r>
          </a:p>
          <a:p>
            <a:pPr lvl="1"/>
            <a:r>
              <a:rPr lang="en-US" dirty="0" smtClean="0"/>
              <a:t>Layering</a:t>
            </a:r>
          </a:p>
          <a:p>
            <a:pPr lvl="1"/>
            <a:r>
              <a:rPr lang="en-US" dirty="0" smtClean="0"/>
              <a:t>Iteration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recreate puzzle  </a:t>
            </a:r>
          </a:p>
          <a:p>
            <a:pPr lvl="1"/>
            <a:r>
              <a:rPr lang="en-US" dirty="0" smtClean="0"/>
              <a:t>fewest number of moves </a:t>
            </a:r>
          </a:p>
          <a:p>
            <a:pPr lvl="1"/>
            <a:r>
              <a:rPr lang="en-US" dirty="0" smtClean="0"/>
              <a:t>use graphing tools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Custom Puzzle Mode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Based on Native American culture</a:t>
            </a:r>
          </a:p>
          <a:p>
            <a:pPr lvl="1"/>
            <a:endParaRPr lang="en-US" dirty="0" smtClean="0"/>
          </a:p>
        </p:txBody>
      </p:sp>
      <p:pic>
        <p:nvPicPr>
          <p:cNvPr id="14" name="Picture 13" descr="t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676400"/>
            <a:ext cx="2895600" cy="2238924"/>
          </a:xfrm>
          <a:prstGeom prst="rect">
            <a:avLst/>
          </a:prstGeom>
        </p:spPr>
      </p:pic>
      <p:pic>
        <p:nvPicPr>
          <p:cNvPr id="5" name="Picture 4" descr="Yos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4572000"/>
            <a:ext cx="1895793" cy="1634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667</TotalTime>
  <Words>927</Words>
  <Application>Microsoft Office PowerPoint</Application>
  <PresentationFormat>On-screen Show (4:3)</PresentationFormat>
  <Paragraphs>237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BeadLoom Game: Effective Practices in Game Tutorial Systems</vt:lpstr>
      <vt:lpstr>The Problem:</vt:lpstr>
      <vt:lpstr>The First Great Debate:  Feedback</vt:lpstr>
      <vt:lpstr>The First Great Debate</vt:lpstr>
      <vt:lpstr>The First Debate: RESOLVED</vt:lpstr>
      <vt:lpstr>The Second Great Debate: Learning Strategy</vt:lpstr>
      <vt:lpstr>The Second Great Debate</vt:lpstr>
      <vt:lpstr>The Second Debate: RESOLVED?</vt:lpstr>
      <vt:lpstr>What is BeadLoom Game (BLG)?</vt:lpstr>
      <vt:lpstr>Evolution of BLG Tutorial</vt:lpstr>
      <vt:lpstr>Evolution of BLG Tutorial</vt:lpstr>
      <vt:lpstr>BLG Tutorial System</vt:lpstr>
      <vt:lpstr>Method</vt:lpstr>
      <vt:lpstr>Method</vt:lpstr>
      <vt:lpstr>Results</vt:lpstr>
      <vt:lpstr>Results</vt:lpstr>
      <vt:lpstr>Conclusion</vt:lpstr>
      <vt:lpstr>Conclusions</vt:lpstr>
      <vt:lpstr>Future Work</vt:lpstr>
      <vt:lpstr>References and Acknowledgements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BeadLoom Game: Effective Practices in Game Tutorial Systems</dc:title>
  <dc:creator>Gamelab</dc:creator>
  <cp:lastModifiedBy>Gamelab</cp:lastModifiedBy>
  <cp:revision>69</cp:revision>
  <dcterms:created xsi:type="dcterms:W3CDTF">2012-07-23T13:37:34Z</dcterms:created>
  <dcterms:modified xsi:type="dcterms:W3CDTF">2012-07-24T20:38:38Z</dcterms:modified>
</cp:coreProperties>
</file>